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AA60-73F9-4D77-8E26-2BC7A462CDF7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9E8E-A5F8-4C74-850B-AF0138E457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AA60-73F9-4D77-8E26-2BC7A462CDF7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9E8E-A5F8-4C74-850B-AF0138E457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208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AA60-73F9-4D77-8E26-2BC7A462CDF7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9E8E-A5F8-4C74-850B-AF0138E457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767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AA60-73F9-4D77-8E26-2BC7A462CDF7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9E8E-A5F8-4C74-850B-AF0138E457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613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AA60-73F9-4D77-8E26-2BC7A462CDF7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9E8E-A5F8-4C74-850B-AF0138E457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897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AA60-73F9-4D77-8E26-2BC7A462CDF7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9E8E-A5F8-4C74-850B-AF0138E457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AA60-73F9-4D77-8E26-2BC7A462CDF7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9E8E-A5F8-4C74-850B-AF0138E457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304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AA60-73F9-4D77-8E26-2BC7A462CDF7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9E8E-A5F8-4C74-850B-AF0138E457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553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AA60-73F9-4D77-8E26-2BC7A462CDF7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9E8E-A5F8-4C74-850B-AF0138E457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511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AA60-73F9-4D77-8E26-2BC7A462CDF7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9E8E-A5F8-4C74-850B-AF0138E457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491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AA60-73F9-4D77-8E26-2BC7A462CDF7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9E8E-A5F8-4C74-850B-AF0138E457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099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6AA60-73F9-4D77-8E26-2BC7A462CDF7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89E8E-A5F8-4C74-850B-AF0138E457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720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073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40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78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471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525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Smith</dc:creator>
  <cp:lastModifiedBy>R Smith</cp:lastModifiedBy>
  <cp:revision>1</cp:revision>
  <dcterms:created xsi:type="dcterms:W3CDTF">2021-01-27T13:48:54Z</dcterms:created>
  <dcterms:modified xsi:type="dcterms:W3CDTF">2021-01-27T13:49:05Z</dcterms:modified>
</cp:coreProperties>
</file>