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0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9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4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2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6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1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8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5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1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1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F4C8-FBAC-4885-827C-A63D4272804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4AB5-4515-42E0-BF63-4591DD97B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78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56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Smith</dc:creator>
  <cp:lastModifiedBy>R Smith</cp:lastModifiedBy>
  <cp:revision>1</cp:revision>
  <dcterms:created xsi:type="dcterms:W3CDTF">2021-01-27T13:47:39Z</dcterms:created>
  <dcterms:modified xsi:type="dcterms:W3CDTF">2021-01-27T13:47:53Z</dcterms:modified>
</cp:coreProperties>
</file>