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4D4D4"/>
    <a:srgbClr val="CAE8E4"/>
    <a:srgbClr val="B7DFD9"/>
    <a:srgbClr val="89CBC1"/>
    <a:srgbClr val="90C8E5"/>
    <a:srgbClr val="AFDEF9"/>
    <a:srgbClr val="CFB6D8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9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9.png"/><Relationship Id="rId2" Type="http://schemas.openxmlformats.org/officeDocument/2006/relationships/image" Target="../media/image2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39.png"/><Relationship Id="rId3" Type="http://schemas.openxmlformats.org/officeDocument/2006/relationships/image" Target="../media/image33.png"/><Relationship Id="rId21" Type="http://schemas.openxmlformats.org/officeDocument/2006/relationships/image" Target="../media/image42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38.png"/><Relationship Id="rId2" Type="http://schemas.openxmlformats.org/officeDocument/2006/relationships/image" Target="../media/image32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5" Type="http://schemas.openxmlformats.org/officeDocument/2006/relationships/image" Target="../media/image36.png"/><Relationship Id="rId10" Type="http://schemas.openxmlformats.org/officeDocument/2006/relationships/image" Target="../media/image12.png"/><Relationship Id="rId19" Type="http://schemas.openxmlformats.org/officeDocument/2006/relationships/image" Target="../media/image40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47.png"/><Relationship Id="rId3" Type="http://schemas.openxmlformats.org/officeDocument/2006/relationships/image" Target="../media/image44.png"/><Relationship Id="rId21" Type="http://schemas.openxmlformats.org/officeDocument/2006/relationships/image" Target="../media/image50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43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24" Type="http://schemas.openxmlformats.org/officeDocument/2006/relationships/image" Target="../media/image5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52.png"/><Relationship Id="rId10" Type="http://schemas.openxmlformats.org/officeDocument/2006/relationships/image" Target="../media/image9.png"/><Relationship Id="rId19" Type="http://schemas.openxmlformats.org/officeDocument/2006/relationships/image" Target="../media/image48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Relationship Id="rId14" Type="http://schemas.openxmlformats.org/officeDocument/2006/relationships/image" Target="../media/image17.png"/><Relationship Id="rId2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2777799"/>
            <a:ext cx="4827603" cy="329888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93ECD64-2EDA-406A-939D-0A3E550E8A8E}"/>
              </a:ext>
            </a:extLst>
          </p:cNvPr>
          <p:cNvSpPr/>
          <p:nvPr/>
        </p:nvSpPr>
        <p:spPr>
          <a:xfrm>
            <a:off x="755649" y="861419"/>
            <a:ext cx="4751223" cy="1392964"/>
          </a:xfrm>
          <a:prstGeom prst="wedgeRoundRectCallout">
            <a:avLst>
              <a:gd name="adj1" fmla="val 1916"/>
              <a:gd name="adj2" fmla="val 87156"/>
              <a:gd name="adj3" fmla="val 16667"/>
            </a:avLst>
          </a:prstGeom>
          <a:solidFill>
            <a:srgbClr val="CAE8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chemeClr val="tx1"/>
                </a:solidFill>
              </a:rPr>
              <a:t>Thank you for helping me work out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all these doubles.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Look at all the doubles we found – can you spot any patterns?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59371-92D4-4152-885F-44229EE37968}"/>
              </a:ext>
            </a:extLst>
          </p:cNvPr>
          <p:cNvSpPr/>
          <p:nvPr/>
        </p:nvSpPr>
        <p:spPr>
          <a:xfrm>
            <a:off x="5905046" y="2821344"/>
            <a:ext cx="2463886" cy="5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</a:rPr>
              <a:t>double</a:t>
            </a:r>
            <a:r>
              <a:rPr lang="en-GB" sz="3000" b="1" dirty="0">
                <a:solidFill>
                  <a:schemeClr val="tx1"/>
                </a:solidFill>
              </a:rPr>
              <a:t> 1 </a:t>
            </a:r>
            <a:r>
              <a:rPr lang="en-GB" sz="3000" dirty="0">
                <a:solidFill>
                  <a:schemeClr val="tx1"/>
                </a:solidFill>
              </a:rPr>
              <a:t>is</a:t>
            </a:r>
            <a:r>
              <a:rPr lang="en-GB" sz="3000" b="1" dirty="0">
                <a:solidFill>
                  <a:schemeClr val="tx1"/>
                </a:solidFill>
              </a:rPr>
              <a:t> </a:t>
            </a:r>
            <a:r>
              <a:rPr lang="en-GB" sz="30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66F41-EDF0-4890-8BC5-8D94C5BD920A}"/>
              </a:ext>
            </a:extLst>
          </p:cNvPr>
          <p:cNvSpPr/>
          <p:nvPr/>
        </p:nvSpPr>
        <p:spPr>
          <a:xfrm>
            <a:off x="5905046" y="3383383"/>
            <a:ext cx="2463886" cy="5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</a:rPr>
              <a:t>double</a:t>
            </a:r>
            <a:r>
              <a:rPr lang="en-GB" sz="3000" b="1" dirty="0">
                <a:solidFill>
                  <a:schemeClr val="tx1"/>
                </a:solidFill>
              </a:rPr>
              <a:t> 2 </a:t>
            </a:r>
            <a:r>
              <a:rPr lang="en-GB" sz="3000" dirty="0">
                <a:solidFill>
                  <a:schemeClr val="tx1"/>
                </a:solidFill>
              </a:rPr>
              <a:t>is</a:t>
            </a:r>
            <a:r>
              <a:rPr lang="en-GB" sz="3000" b="1" dirty="0">
                <a:solidFill>
                  <a:schemeClr val="tx1"/>
                </a:solidFill>
              </a:rPr>
              <a:t> </a:t>
            </a:r>
            <a:r>
              <a:rPr lang="en-GB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346302-D760-45A6-9E3E-999BFB918262}"/>
              </a:ext>
            </a:extLst>
          </p:cNvPr>
          <p:cNvSpPr/>
          <p:nvPr/>
        </p:nvSpPr>
        <p:spPr>
          <a:xfrm>
            <a:off x="5905046" y="3945422"/>
            <a:ext cx="2463886" cy="5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</a:rPr>
              <a:t>double</a:t>
            </a:r>
            <a:r>
              <a:rPr lang="en-GB" sz="3000" b="1" dirty="0">
                <a:solidFill>
                  <a:schemeClr val="tx1"/>
                </a:solidFill>
              </a:rPr>
              <a:t> 3 </a:t>
            </a:r>
            <a:r>
              <a:rPr lang="en-GB" sz="3000" dirty="0">
                <a:solidFill>
                  <a:schemeClr val="tx1"/>
                </a:solidFill>
              </a:rPr>
              <a:t>is</a:t>
            </a:r>
            <a:r>
              <a:rPr lang="en-GB" sz="3000" b="1" dirty="0">
                <a:solidFill>
                  <a:schemeClr val="tx1"/>
                </a:solidFill>
              </a:rPr>
              <a:t> </a:t>
            </a:r>
            <a:r>
              <a:rPr lang="en-GB" sz="30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1978B-1781-4B4B-9549-4634D3955021}"/>
              </a:ext>
            </a:extLst>
          </p:cNvPr>
          <p:cNvSpPr/>
          <p:nvPr/>
        </p:nvSpPr>
        <p:spPr>
          <a:xfrm>
            <a:off x="5905046" y="4507461"/>
            <a:ext cx="2463886" cy="5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</a:rPr>
              <a:t>double</a:t>
            </a:r>
            <a:r>
              <a:rPr lang="en-GB" sz="3000" b="1" dirty="0">
                <a:solidFill>
                  <a:schemeClr val="tx1"/>
                </a:solidFill>
              </a:rPr>
              <a:t> 4 </a:t>
            </a:r>
            <a:r>
              <a:rPr lang="en-GB" sz="3000" dirty="0">
                <a:solidFill>
                  <a:schemeClr val="tx1"/>
                </a:solidFill>
              </a:rPr>
              <a:t>is</a:t>
            </a:r>
            <a:r>
              <a:rPr lang="en-GB" sz="3000" b="1" dirty="0">
                <a:solidFill>
                  <a:schemeClr val="tx1"/>
                </a:solidFill>
              </a:rPr>
              <a:t> </a:t>
            </a:r>
            <a:r>
              <a:rPr lang="en-GB" sz="3000" b="1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CDEFA-63D7-4657-8B47-2E2850827F58}"/>
              </a:ext>
            </a:extLst>
          </p:cNvPr>
          <p:cNvSpPr/>
          <p:nvPr/>
        </p:nvSpPr>
        <p:spPr>
          <a:xfrm>
            <a:off x="5905045" y="5069500"/>
            <a:ext cx="2603405" cy="54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</a:rPr>
              <a:t>double</a:t>
            </a:r>
            <a:r>
              <a:rPr lang="en-GB" sz="3000" b="1" dirty="0">
                <a:solidFill>
                  <a:schemeClr val="tx1"/>
                </a:solidFill>
              </a:rPr>
              <a:t> 5 </a:t>
            </a:r>
            <a:r>
              <a:rPr lang="en-GB" sz="3000" dirty="0">
                <a:solidFill>
                  <a:schemeClr val="tx1"/>
                </a:solidFill>
              </a:rPr>
              <a:t>is</a:t>
            </a:r>
            <a:r>
              <a:rPr lang="en-GB" sz="3000" b="1" dirty="0">
                <a:solidFill>
                  <a:schemeClr val="tx1"/>
                </a:solidFill>
              </a:rPr>
              <a:t>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393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10" y="3104150"/>
            <a:ext cx="4350019" cy="29725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93ECD64-2EDA-406A-939D-0A3E550E8A8E}"/>
              </a:ext>
            </a:extLst>
          </p:cNvPr>
          <p:cNvSpPr/>
          <p:nvPr/>
        </p:nvSpPr>
        <p:spPr>
          <a:xfrm>
            <a:off x="755650" y="1410059"/>
            <a:ext cx="3149778" cy="1392964"/>
          </a:xfrm>
          <a:prstGeom prst="wedgeRoundRectCallout">
            <a:avLst>
              <a:gd name="adj1" fmla="val 43469"/>
              <a:gd name="adj2" fmla="val 80904"/>
              <a:gd name="adj3" fmla="val 16667"/>
            </a:avLst>
          </a:prstGeom>
          <a:solidFill>
            <a:srgbClr val="CAE8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Beep! Beep!</a:t>
            </a: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Hello everyone! I am the doubling machine.</a:t>
            </a: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I love doubling things!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836F77E-444E-497F-96A6-123A90750540}"/>
              </a:ext>
            </a:extLst>
          </p:cNvPr>
          <p:cNvSpPr/>
          <p:nvPr/>
        </p:nvSpPr>
        <p:spPr>
          <a:xfrm>
            <a:off x="4930923" y="1413383"/>
            <a:ext cx="3447896" cy="1392964"/>
          </a:xfrm>
          <a:prstGeom prst="wedgeRoundRectCallout">
            <a:avLst>
              <a:gd name="adj1" fmla="val -41975"/>
              <a:gd name="adj2" fmla="val 82745"/>
              <a:gd name="adj3" fmla="val 16667"/>
            </a:avLst>
          </a:prstGeom>
          <a:solidFill>
            <a:srgbClr val="CAE8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Can you give me some bricks to double?</a:t>
            </a: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Can you work out the answer?</a:t>
            </a: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Beep! Beep!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B5A8D2-82A8-4977-8079-EFEA7F6A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0" y="2445488"/>
            <a:ext cx="1285191" cy="364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0935" y="2333002"/>
            <a:ext cx="1350048" cy="375982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5"/>
            <a:ext cx="7954770" cy="803304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700" dirty="0">
                <a:solidFill>
                  <a:sysClr val="windowText" lastClr="000000"/>
                </a:solidFill>
              </a:rPr>
              <a:t>Click on the bricks to help Neeta and Karl place them into the doubling machine.</a:t>
            </a:r>
          </a:p>
          <a:p>
            <a:r>
              <a:rPr lang="en-GB" sz="1700" dirty="0">
                <a:solidFill>
                  <a:sysClr val="windowText" lastClr="000000"/>
                </a:solidFill>
              </a:rPr>
              <a:t>Then, click the door to open the doubling machine and look inside!</a:t>
            </a:r>
          </a:p>
        </p:txBody>
      </p:sp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8" name="Brick 6" hidden="1">
            <a:extLst>
              <a:ext uri="{FF2B5EF4-FFF2-40B4-BE49-F238E27FC236}">
                <a16:creationId xmlns:a16="http://schemas.microsoft.com/office/drawing/2014/main" id="{E31A4D79-0739-46E8-B46C-561D0BD4D4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0" name="Brick 5" hidden="1">
            <a:extLst>
              <a:ext uri="{FF2B5EF4-FFF2-40B4-BE49-F238E27FC236}">
                <a16:creationId xmlns:a16="http://schemas.microsoft.com/office/drawing/2014/main" id="{07FDACEC-31D1-4D60-8B13-E9B7BEC0F0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2" name="Brick 4" hidden="1">
            <a:extLst>
              <a:ext uri="{FF2B5EF4-FFF2-40B4-BE49-F238E27FC236}">
                <a16:creationId xmlns:a16="http://schemas.microsoft.com/office/drawing/2014/main" id="{752FCCCE-BA8D-4BAA-B1F4-3B5761964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4" name="Brick 3" hidden="1">
            <a:extLst>
              <a:ext uri="{FF2B5EF4-FFF2-40B4-BE49-F238E27FC236}">
                <a16:creationId xmlns:a16="http://schemas.microsoft.com/office/drawing/2014/main" id="{43B484E4-6D3F-47A6-BE97-51A19FDD1E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6" name="Brick 2">
            <a:extLst>
              <a:ext uri="{FF2B5EF4-FFF2-40B4-BE49-F238E27FC236}">
                <a16:creationId xmlns:a16="http://schemas.microsoft.com/office/drawing/2014/main" id="{DCD3637C-56C5-4DA3-B54B-1A5D767902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43" y="5497417"/>
            <a:ext cx="810461" cy="595406"/>
          </a:xfrm>
          <a:prstGeom prst="rect">
            <a:avLst/>
          </a:prstGeom>
        </p:spPr>
      </p:pic>
      <p:pic>
        <p:nvPicPr>
          <p:cNvPr id="22" name="Brick 9">
            <a:extLst>
              <a:ext uri="{FF2B5EF4-FFF2-40B4-BE49-F238E27FC236}">
                <a16:creationId xmlns:a16="http://schemas.microsoft.com/office/drawing/2014/main" id="{285F72C4-79DA-4A14-8203-EE6117DA9E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02893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572142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Machine Open Door">
            <a:extLst>
              <a:ext uri="{FF2B5EF4-FFF2-40B4-BE49-F238E27FC236}">
                <a16:creationId xmlns:a16="http://schemas.microsoft.com/office/drawing/2014/main" id="{4309932B-36C9-4BC3-89C3-FCFDBF535A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2002893"/>
            <a:ext cx="4886692" cy="3339264"/>
          </a:xfrm>
          <a:prstGeom prst="rect">
            <a:avLst/>
          </a:prstGeom>
        </p:spPr>
      </p:pic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429000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2C278-8C89-4B96-8478-A4E325D92528}"/>
              </a:ext>
            </a:extLst>
          </p:cNvPr>
          <p:cNvGrpSpPr/>
          <p:nvPr/>
        </p:nvGrpSpPr>
        <p:grpSpPr>
          <a:xfrm>
            <a:off x="4221404" y="3636836"/>
            <a:ext cx="779221" cy="743650"/>
            <a:chOff x="3985335" y="4943944"/>
            <a:chExt cx="810547" cy="773546"/>
          </a:xfrm>
        </p:grpSpPr>
        <p:pic>
          <p:nvPicPr>
            <p:cNvPr id="18" name="Brick 9">
              <a:extLst>
                <a:ext uri="{FF2B5EF4-FFF2-40B4-BE49-F238E27FC236}">
                  <a16:creationId xmlns:a16="http://schemas.microsoft.com/office/drawing/2014/main" id="{6FC5DE4C-A09A-4FFA-A8BC-1176DD887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421" y="5122084"/>
              <a:ext cx="810461" cy="595406"/>
            </a:xfrm>
            <a:prstGeom prst="rect">
              <a:avLst/>
            </a:prstGeom>
          </p:spPr>
        </p:pic>
        <p:pic>
          <p:nvPicPr>
            <p:cNvPr id="19" name="Brick 2">
              <a:extLst>
                <a:ext uri="{FF2B5EF4-FFF2-40B4-BE49-F238E27FC236}">
                  <a16:creationId xmlns:a16="http://schemas.microsoft.com/office/drawing/2014/main" id="{C7103D66-7162-4538-BD45-9D1A72A91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335" y="4943944"/>
              <a:ext cx="810461" cy="59540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3143944" y="5448487"/>
            <a:ext cx="2856112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double 1 is 2</a:t>
            </a:r>
          </a:p>
        </p:txBody>
      </p:sp>
    </p:spTree>
    <p:extLst>
      <p:ext uri="{BB962C8B-B14F-4D97-AF65-F5344CB8AC3E}">
        <p14:creationId xmlns:p14="http://schemas.microsoft.com/office/powerpoint/2010/main" val="36790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787 L 0.00312 -0.00787 C 0.00225 -0.01273 0.00138 -0.0176 0.00069 -0.02246 C 0.00017 -0.02454 -0.00035 -0.02662 -0.00052 -0.02894 C -0.00122 -0.03426 -0.00122 -0.03959 -0.00174 -0.04491 C -0.00209 -0.04722 -0.00261 -0.04931 -0.00296 -0.05139 C -0.0066 -0.07338 -0.00209 -0.04908 -0.00539 -0.06412 C -0.00712 -0.07199 -0.00625 -0.07014 -0.00782 -0.07871 C -0.00851 -0.08287 -0.00921 -0.08727 -0.01025 -0.09144 L -0.01389 -0.10602 C -0.01389 -0.10602 -0.01632 -0.11551 -0.01632 -0.11551 C -0.02691 -0.13704 -0.01146 -0.10533 -0.0198 -0.12523 C -0.02118 -0.12871 -0.02309 -0.13172 -0.02466 -0.13496 L -0.03195 -0.14931 L -0.03664 -0.15903 C -0.03716 -0.16065 -0.03716 -0.1625 -0.03785 -0.16389 C -0.03889 -0.16574 -0.04028 -0.16713 -0.0415 -0.16852 C -0.04202 -0.17014 -0.04219 -0.17199 -0.04271 -0.17338 C -0.04462 -0.17917 -0.04514 -0.17986 -0.04757 -0.18472 C -0.05052 -0.19676 -0.04653 -0.18195 -0.05122 -0.19445 C -0.05174 -0.19584 -0.05174 -0.19769 -0.05243 -0.19908 C -0.05382 -0.20255 -0.05712 -0.2088 -0.05712 -0.2088 C -0.05764 -0.21042 -0.05782 -0.21204 -0.05834 -0.21366 C -0.06059 -0.21875 -0.0625 -0.21991 -0.06441 -0.22477 C -0.06945 -0.2382 -0.06112 -0.2206 -0.06806 -0.23449 C -0.06841 -0.23611 -0.06858 -0.23773 -0.06927 -0.23935 C -0.07066 -0.2426 -0.07414 -0.24885 -0.07414 -0.24885 C -0.0757 -0.25579 -0.07657 -0.25949 -0.08004 -0.26667 C -0.08091 -0.26829 -0.08177 -0.26968 -0.08247 -0.27153 C -0.08334 -0.27361 -0.08421 -0.2757 -0.0849 -0.27778 C -0.08542 -0.2794 -0.08559 -0.28125 -0.08612 -0.28264 C -0.08872 -0.28935 -0.09462 -0.30209 -0.09462 -0.30209 C -0.09497 -0.30417 -0.09514 -0.30625 -0.09584 -0.30834 C -0.09636 -0.31019 -0.0974 -0.31158 -0.09809 -0.3132 C -0.09914 -0.31528 -0.1 -0.31736 -0.10052 -0.31968 C -0.10382 -0.33148 -0.09931 -0.32107 -0.10417 -0.33079 C -0.10573 -0.33727 -0.10625 -0.33959 -0.10903 -0.34699 C -0.10973 -0.34861 -0.11059 -0.35023 -0.11146 -0.35185 C -0.11216 -0.35556 -0.11285 -0.35926 -0.11389 -0.36297 C -0.11459 -0.36574 -0.11563 -0.36829 -0.11615 -0.37107 C -0.11667 -0.37315 -0.11702 -0.37547 -0.11737 -0.37755 C -0.11771 -0.37917 -0.11841 -0.38056 -0.11858 -0.38218 C -0.11962 -0.3875 -0.12014 -0.39306 -0.12101 -0.39838 L -0.12223 -0.40486 C -0.12257 -0.41065 -0.12292 -0.41667 -0.12344 -0.42246 C -0.12362 -0.42454 -0.12448 -0.42662 -0.12466 -0.42894 C -0.12518 -0.43357 -0.12535 -0.43866 -0.12587 -0.44329 C -0.12605 -0.4456 -0.12674 -0.44769 -0.12709 -0.44977 C -0.12761 -0.45394 -0.12778 -0.45834 -0.1283 -0.4625 C -0.12865 -0.46574 -0.129 -0.46898 -0.12952 -0.47222 C -0.12987 -0.48403 -0.13004 -0.49584 -0.13073 -0.50764 C -0.13091 -0.51088 -0.1316 -0.51412 -0.13195 -0.51713 C -0.1323 -0.52199 -0.13282 -0.52685 -0.13316 -0.53172 C -0.13594 -0.57662 -0.13282 -0.53542 -0.13542 -0.56875 C -0.13507 -0.58681 -0.13507 -0.6051 -0.13438 -0.62315 C -0.13421 -0.62547 -0.13091 -0.63889 -0.13073 -0.63935 C -0.12952 -0.64097 -0.12813 -0.64236 -0.12709 -0.64422 C -0.12622 -0.6456 -0.1257 -0.64769 -0.12466 -0.64908 C -0.12362 -0.65023 -0.12223 -0.65116 -0.12101 -0.65209 C -0.11875 -0.66158 -0.12171 -0.65301 -0.11615 -0.66019 C -0.11528 -0.66158 -0.11493 -0.66366 -0.11389 -0.66505 C -0.11164 -0.6676 -0.10903 -0.66922 -0.1066 -0.67153 C -0.10191 -0.6757 -0.10434 -0.67408 -0.09931 -0.67616 C -0.08646 -0.6757 -0.07362 -0.6757 -0.06077 -0.67477 C -0.05955 -0.67454 -0.05834 -0.67361 -0.05712 -0.67315 C -0.05556 -0.67246 -0.054 -0.67199 -0.05243 -0.67153 C -0.05 -0.67037 -0.04514 -0.66829 -0.04514 -0.66829 C -0.04393 -0.66713 -0.04289 -0.66574 -0.0415 -0.66505 C -0.03924 -0.66366 -0.03646 -0.66366 -0.03438 -0.66181 C -0.02969 -0.65764 -0.03212 -0.65926 -0.02709 -0.65695 C -0.01789 -0.64468 -0.02171 -0.65116 -0.01511 -0.63773 C -0.01424 -0.63611 -0.01302 -0.63472 -0.01268 -0.63287 C -0.01181 -0.62963 -0.01077 -0.62662 -0.01025 -0.62315 C -0.0099 -0.6206 -0.00938 -0.61783 -0.00903 -0.61528 C -0.00851 -0.61158 -0.00747 -0.60162 -0.0066 -0.59746 C -0.00591 -0.59422 -0.00487 -0.59121 -0.00417 -0.58797 L -0.00296 -0.58148 C -0.00018 -0.55093 -0.00122 -0.56435 0.00069 -0.54144 C 0.00191 -0.50556 0.00191 -0.51991 0.00191 -0.49792 " pathEditMode="relative" ptsTypes="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15 L 0.00278 0.00115 C 0.00226 -0.00463 0.00156 -0.01019 0.00156 -0.01574 C 0.00156 -0.01783 0.00243 -0.01991 0.00278 -0.02199 C 0.00312 -0.02547 0.0033 -0.02917 0.00382 -0.03264 C 0.00417 -0.03472 0.00469 -0.03681 0.00503 -0.03889 C 0.00538 -0.04144 0.00573 -0.04398 0.00608 -0.04653 C 0.00642 -0.04861 0.00694 -0.05047 0.00729 -0.05255 C 0.00816 -0.05764 0.00868 -0.06297 0.00955 -0.06783 C 0.01042 -0.07199 0.01094 -0.07616 0.01198 -0.0801 C 0.01233 -0.08172 0.01267 -0.08334 0.01302 -0.08472 C 0.01649 -0.10093 0.01111 -0.07824 0.01649 -0.1 C 0.01684 -0.10162 0.01701 -0.10347 0.01771 -0.10463 L 0.01996 -0.10926 C 0.02066 -0.11227 0.02083 -0.11574 0.02222 -0.11852 C 0.02309 -0.12014 0.02396 -0.12153 0.02448 -0.12315 C 0.02517 -0.12454 0.02517 -0.12639 0.02569 -0.12778 C 0.02569 -0.12778 0.03142 -0.13912 0.03264 -0.14144 L 0.03958 -0.15533 L 0.04184 -0.15996 C 0.04219 -0.16135 0.04236 -0.16297 0.04288 -0.16459 C 0.04392 -0.1669 0.04774 -0.17338 0.04861 -0.17523 C 0.05035 -0.17824 0.05174 -0.18125 0.0533 -0.18449 L 0.05555 -0.18889 C 0.05851 -0.20047 0.05451 -0.18635 0.05903 -0.19815 C 0.06371 -0.21088 0.0559 -0.19422 0.0625 -0.20741 C 0.06285 -0.20903 0.06302 -0.21065 0.06371 -0.21204 C 0.06493 -0.21528 0.06736 -0.2176 0.06823 -0.22107 C 0.07118 -0.23264 0.06719 -0.21852 0.0717 -0.23033 C 0.07222 -0.23172 0.07222 -0.23357 0.07292 -0.23496 C 0.07413 -0.2382 0.07656 -0.24074 0.07743 -0.24422 L 0.08316 -0.26713 L 0.08437 -0.27176 C 0.08472 -0.27338 0.08524 -0.27477 0.08542 -0.27639 C 0.08906 -0.2956 0.08455 -0.27176 0.08785 -0.28704 C 0.08819 -0.28912 0.08854 -0.29121 0.08889 -0.29329 C 0.08924 -0.29468 0.08976 -0.2963 0.0901 -0.29792 C 0.09045 -0.29977 0.09062 -0.30185 0.09115 -0.30394 C 0.09184 -0.30602 0.09288 -0.30787 0.09358 -0.30996 C 0.09392 -0.31158 0.09427 -0.3132 0.09462 -0.31459 C 0.09531 -0.31713 0.09618 -0.31968 0.09705 -0.32222 C 0.0974 -0.32477 0.09757 -0.32755 0.09809 -0.3301 C 0.09878 -0.3331 0.09965 -0.33611 0.10035 -0.33912 L 0.10278 -0.34838 L 0.10503 -0.35764 C 0.10538 -0.35903 0.1059 -0.36065 0.10625 -0.36227 C 0.1066 -0.36482 0.10694 -0.36736 0.10729 -0.36991 C 0.10972 -0.39005 0.10729 -0.37431 0.10955 -0.39283 C 0.11198 -0.41227 0.10955 -0.38496 0.11198 -0.41435 C 0.11146 -0.41783 0.11076 -0.4213 0.11076 -0.425 C 0.11076 -0.44051 0.11215 -0.45949 0.11302 -0.4757 C 0.11371 -0.48797 0.11406 -0.50278 0.11545 -0.51551 C 0.11597 -0.52153 0.11701 -0.52755 0.11771 -0.5338 L 0.11875 -0.54607 C 0.11927 -0.54398 0.1217 -0.53403 0.11875 -0.54769 C 0.1184 -0.54908 0.11805 -0.5507 0.11771 -0.55232 C 0.11736 -0.55579 0.11684 -0.55926 0.11649 -0.56297 C 0.11615 -0.56806 0.1158 -0.57315 0.11545 -0.57824 C 0.1151 -0.58125 0.11458 -0.58449 0.11424 -0.5875 C 0.11371 -0.59213 0.11354 -0.59676 0.11302 -0.60116 C 0.11267 -0.6051 0.11146 -0.6169 0.11076 -0.62107 C 0.10868 -0.63542 0.11059 -0.62014 0.10851 -0.63195 C 0.10608 -0.64445 0.10851 -0.63472 0.10625 -0.6456 C 0.1059 -0.64722 0.10555 -0.64885 0.10503 -0.65023 C 0.10417 -0.65278 0.10017 -0.65926 0.0993 -0.66111 C 0.09774 -0.66412 0.09618 -0.66713 0.09462 -0.67014 C 0.09392 -0.67176 0.09358 -0.67385 0.09236 -0.67477 L 0.08194 -0.68403 L 0.07865 -0.68704 C 0.07743 -0.6882 0.07639 -0.68959 0.07517 -0.69005 L 0.06476 -0.69468 C 0.06371 -0.69514 0.0625 -0.69607 0.06128 -0.6963 L 0.05555 -0.69769 C 0.04201 -0.69722 0.02604 -0.69792 0.01198 -0.69468 C 0.00851 -0.69398 0.00347 -0.69144 0.00035 -0.69005 L -0.00295 -0.68866 C -0.00729 -0.68658 -0.00938 -0.68611 -0.01337 -0.68102 C -0.01458 -0.6794 -0.0158 -0.67801 -0.01684 -0.67639 C -0.01892 -0.67292 -0.02083 -0.66922 -0.02257 -0.66551 C -0.02292 -0.66412 -0.02309 -0.6625 -0.02379 -0.66111 C -0.0276 -0.65185 -0.02813 -0.65394 -0.03056 -0.6456 C -0.0316 -0.6426 -0.03212 -0.63959 -0.03299 -0.63658 C -0.03333 -0.63496 -0.03385 -0.63357 -0.03403 -0.63195 C -0.03559 -0.61922 -0.0349 -0.6257 -0.03629 -0.61204 C -0.03594 -0.60232 -0.03594 -0.5926 -0.03524 -0.58287 C -0.03507 -0.58079 -0.03438 -0.57871 -0.03403 -0.57662 C -0.03368 -0.57361 -0.03316 -0.5706 -0.03299 -0.5676 C -0.03004 -0.53797 -0.03385 -0.57107 -0.03056 -0.53542 C -0.03038 -0.53287 -0.02986 -0.53033 -0.02951 -0.52778 C -0.02847 -0.51991 -0.0276 -0.50926 -0.02726 -0.50162 C -0.02708 -0.49954 -0.02726 -0.49746 -0.02726 -0.4956 " pathEditMode="relative" ptsTypes="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B5A8D2-82A8-4977-8079-EFEA7F6A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0" y="2456121"/>
            <a:ext cx="1286921" cy="3620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6851" y="2456120"/>
            <a:ext cx="1201154" cy="363670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5"/>
            <a:ext cx="7954770" cy="803304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700" spc="-10" dirty="0">
                <a:solidFill>
                  <a:sysClr val="windowText" lastClr="000000"/>
                </a:solidFill>
              </a:rPr>
              <a:t>Click on the bricks to help </a:t>
            </a:r>
            <a:r>
              <a:rPr lang="en-GB" sz="1700" spc="-10" dirty="0" err="1">
                <a:solidFill>
                  <a:sysClr val="windowText" lastClr="000000"/>
                </a:solidFill>
              </a:rPr>
              <a:t>Kajeen</a:t>
            </a:r>
            <a:r>
              <a:rPr lang="en-GB" sz="1700" spc="-10" dirty="0">
                <a:solidFill>
                  <a:sysClr val="windowText" lastClr="000000"/>
                </a:solidFill>
              </a:rPr>
              <a:t> and Rita place them into the doubling machine.</a:t>
            </a:r>
          </a:p>
          <a:p>
            <a:r>
              <a:rPr lang="en-GB" dirty="0">
                <a:solidFill>
                  <a:schemeClr val="tx1"/>
                </a:solidFill>
              </a:rPr>
              <a:t>How many bricks are in the doubling machine? What is double 2?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8" name="Brick 6" hidden="1">
            <a:extLst>
              <a:ext uri="{FF2B5EF4-FFF2-40B4-BE49-F238E27FC236}">
                <a16:creationId xmlns:a16="http://schemas.microsoft.com/office/drawing/2014/main" id="{E31A4D79-0739-46E8-B46C-561D0BD4D4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4" name="Brick 3" hidden="1">
            <a:extLst>
              <a:ext uri="{FF2B5EF4-FFF2-40B4-BE49-F238E27FC236}">
                <a16:creationId xmlns:a16="http://schemas.microsoft.com/office/drawing/2014/main" id="{43B484E4-6D3F-47A6-BE97-51A19FDD1E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8" name="Bricks right">
            <a:extLst>
              <a:ext uri="{FF2B5EF4-FFF2-40B4-BE49-F238E27FC236}">
                <a16:creationId xmlns:a16="http://schemas.microsoft.com/office/drawing/2014/main" id="{CC62FA04-1B47-4261-8BA7-7D127A2B00DF}"/>
              </a:ext>
            </a:extLst>
          </p:cNvPr>
          <p:cNvGrpSpPr/>
          <p:nvPr/>
        </p:nvGrpSpPr>
        <p:grpSpPr>
          <a:xfrm>
            <a:off x="6391443" y="5320598"/>
            <a:ext cx="810461" cy="772225"/>
            <a:chOff x="6391443" y="5320598"/>
            <a:chExt cx="810461" cy="772225"/>
          </a:xfrm>
        </p:grpSpPr>
        <p:pic>
          <p:nvPicPr>
            <p:cNvPr id="36" name="Brick 2">
              <a:extLst>
                <a:ext uri="{FF2B5EF4-FFF2-40B4-BE49-F238E27FC236}">
                  <a16:creationId xmlns:a16="http://schemas.microsoft.com/office/drawing/2014/main" id="{DCD3637C-56C5-4DA3-B54B-1A5D7679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497417"/>
              <a:ext cx="810461" cy="595406"/>
            </a:xfrm>
            <a:prstGeom prst="rect">
              <a:avLst/>
            </a:prstGeom>
          </p:spPr>
        </p:pic>
        <p:pic>
          <p:nvPicPr>
            <p:cNvPr id="30" name="Brick 5">
              <a:extLst>
                <a:ext uri="{FF2B5EF4-FFF2-40B4-BE49-F238E27FC236}">
                  <a16:creationId xmlns:a16="http://schemas.microsoft.com/office/drawing/2014/main" id="{07FDACEC-31D1-4D60-8B13-E9B7BEC0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320598"/>
              <a:ext cx="810461" cy="595406"/>
            </a:xfrm>
            <a:prstGeom prst="rect">
              <a:avLst/>
            </a:prstGeom>
          </p:spPr>
        </p:pic>
      </p:grpSp>
      <p:grpSp>
        <p:nvGrpSpPr>
          <p:cNvPr id="7" name="Bricks left">
            <a:extLst>
              <a:ext uri="{FF2B5EF4-FFF2-40B4-BE49-F238E27FC236}">
                <a16:creationId xmlns:a16="http://schemas.microsoft.com/office/drawing/2014/main" id="{5B729115-4875-482A-B7FF-CD7A2EEDECC7}"/>
              </a:ext>
            </a:extLst>
          </p:cNvPr>
          <p:cNvGrpSpPr/>
          <p:nvPr/>
        </p:nvGrpSpPr>
        <p:grpSpPr>
          <a:xfrm>
            <a:off x="2200829" y="5316442"/>
            <a:ext cx="810461" cy="776381"/>
            <a:chOff x="2200829" y="5316442"/>
            <a:chExt cx="810461" cy="776381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316442"/>
              <a:ext cx="810461" cy="595406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02893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572142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Machine Open Door">
            <a:extLst>
              <a:ext uri="{FF2B5EF4-FFF2-40B4-BE49-F238E27FC236}">
                <a16:creationId xmlns:a16="http://schemas.microsoft.com/office/drawing/2014/main" id="{4309932B-36C9-4BC3-89C3-FCFDBF535A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2002893"/>
            <a:ext cx="4886692" cy="3339264"/>
          </a:xfrm>
          <a:prstGeom prst="rect">
            <a:avLst/>
          </a:prstGeom>
        </p:spPr>
      </p:pic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429000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3143944" y="5448487"/>
            <a:ext cx="2856112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double 2 is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095F0-2136-40C9-A59B-F41609408557}"/>
              </a:ext>
            </a:extLst>
          </p:cNvPr>
          <p:cNvGrpSpPr/>
          <p:nvPr/>
        </p:nvGrpSpPr>
        <p:grpSpPr>
          <a:xfrm>
            <a:off x="4241221" y="3465378"/>
            <a:ext cx="688919" cy="964707"/>
            <a:chOff x="4166769" y="3436448"/>
            <a:chExt cx="811799" cy="1136779"/>
          </a:xfrm>
        </p:grpSpPr>
        <p:grpSp>
          <p:nvGrpSpPr>
            <p:cNvPr id="25" name="Bricks left">
              <a:extLst>
                <a:ext uri="{FF2B5EF4-FFF2-40B4-BE49-F238E27FC236}">
                  <a16:creationId xmlns:a16="http://schemas.microsoft.com/office/drawing/2014/main" id="{73D67C6C-AE62-4622-BE0F-2A31C74280F0}"/>
                </a:ext>
              </a:extLst>
            </p:cNvPr>
            <p:cNvGrpSpPr/>
            <p:nvPr/>
          </p:nvGrpSpPr>
          <p:grpSpPr>
            <a:xfrm>
              <a:off x="4166769" y="3796846"/>
              <a:ext cx="810461" cy="776381"/>
              <a:chOff x="2200829" y="5316442"/>
              <a:chExt cx="810461" cy="776381"/>
            </a:xfrm>
          </p:grpSpPr>
          <p:pic>
            <p:nvPicPr>
              <p:cNvPr id="27" name="Brick 9">
                <a:extLst>
                  <a:ext uri="{FF2B5EF4-FFF2-40B4-BE49-F238E27FC236}">
                    <a16:creationId xmlns:a16="http://schemas.microsoft.com/office/drawing/2014/main" id="{95E21DE4-CF7B-401C-84C0-082BB7359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29" y="5497417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29" name="Brick 4">
                <a:extLst>
                  <a:ext uri="{FF2B5EF4-FFF2-40B4-BE49-F238E27FC236}">
                    <a16:creationId xmlns:a16="http://schemas.microsoft.com/office/drawing/2014/main" id="{61CEB4B4-77A3-475F-8ABC-A6F942411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29" y="5316442"/>
                <a:ext cx="810461" cy="595406"/>
              </a:xfrm>
              <a:prstGeom prst="rect">
                <a:avLst/>
              </a:prstGeom>
            </p:spPr>
          </p:pic>
        </p:grpSp>
        <p:grpSp>
          <p:nvGrpSpPr>
            <p:cNvPr id="31" name="Bricks right">
              <a:extLst>
                <a:ext uri="{FF2B5EF4-FFF2-40B4-BE49-F238E27FC236}">
                  <a16:creationId xmlns:a16="http://schemas.microsoft.com/office/drawing/2014/main" id="{D60260F1-C93F-49C5-9453-DD9C7964333D}"/>
                </a:ext>
              </a:extLst>
            </p:cNvPr>
            <p:cNvGrpSpPr/>
            <p:nvPr/>
          </p:nvGrpSpPr>
          <p:grpSpPr>
            <a:xfrm>
              <a:off x="4168107" y="3436448"/>
              <a:ext cx="810461" cy="772225"/>
              <a:chOff x="6391443" y="5320598"/>
              <a:chExt cx="810461" cy="772225"/>
            </a:xfrm>
          </p:grpSpPr>
          <p:pic>
            <p:nvPicPr>
              <p:cNvPr id="33" name="Brick 2">
                <a:extLst>
                  <a:ext uri="{FF2B5EF4-FFF2-40B4-BE49-F238E27FC236}">
                    <a16:creationId xmlns:a16="http://schemas.microsoft.com/office/drawing/2014/main" id="{66F660C4-3D96-4EA4-9A04-DE0B9767B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497417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5" name="Brick 5">
                <a:extLst>
                  <a:ext uri="{FF2B5EF4-FFF2-40B4-BE49-F238E27FC236}">
                    <a16:creationId xmlns:a16="http://schemas.microsoft.com/office/drawing/2014/main" id="{5C6205CA-5A72-44A7-9CF6-6F34223D1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320598"/>
                <a:ext cx="810461" cy="5954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112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232 L 0.00225 0.00232 C 0.00069 -0.00463 -0.0007 -0.01134 -0.00243 -0.01805 C -0.00348 -0.02176 -0.00521 -0.025 -0.00591 -0.0287 C -0.00677 -0.03333 -0.0066 -0.03819 -0.00712 -0.04282 C -0.0073 -0.0449 -0.00782 -0.04699 -0.00834 -0.04907 C -0.01302 -0.07014 -0.00921 -0.06412 -0.01528 -0.07222 C -0.01823 -0.08379 -0.01424 -0.06944 -0.01875 -0.08148 C -0.02188 -0.08981 -0.01702 -0.0831 -0.02344 -0.09236 C -0.02552 -0.0956 -0.02848 -0.09791 -0.03039 -0.10162 C -0.03473 -0.11041 -0.03091 -0.1037 -0.03959 -0.11412 C -0.04098 -0.11551 -0.04184 -0.11736 -0.04323 -0.11875 C -0.04688 -0.12291 -0.05122 -0.12639 -0.05487 -0.13102 C -0.05782 -0.13518 -0.06042 -0.14027 -0.06407 -0.14352 C -0.06875 -0.14768 -0.06875 -0.14722 -0.07344 -0.1544 C -0.07622 -0.15879 -0.07882 -0.16365 -0.08143 -0.16828 C -0.08542 -0.17477 -0.09202 -0.18426 -0.09427 -0.19166 C -0.09514 -0.19421 -0.09566 -0.19676 -0.09653 -0.1993 C -0.09948 -0.20717 -0.10018 -0.20578 -0.10243 -0.21319 C -0.10608 -0.22546 -0.10365 -0.21898 -0.10591 -0.2287 C -0.11007 -0.24722 -0.10799 -0.23727 -0.11181 -0.25046 C -0.11355 -0.25717 -0.1132 -0.25856 -0.11528 -0.26759 C -0.1158 -0.2706 -0.11754 -0.27685 -0.11754 -0.27685 C -0.11789 -0.27986 -0.11823 -0.2831 -0.11875 -0.28611 C -0.12084 -0.30069 -0.11875 -0.28518 -0.12101 -0.29699 C -0.12153 -0.29953 -0.12171 -0.30231 -0.12223 -0.30486 C -0.1224 -0.30625 -0.12309 -0.30787 -0.12327 -0.30949 C -0.12414 -0.31342 -0.125 -0.31759 -0.1257 -0.32176 C -0.12605 -0.3243 -0.12639 -0.32708 -0.12691 -0.32963 C -0.12761 -0.33379 -0.12848 -0.33773 -0.12917 -0.3419 C -0.1316 -0.35717 -0.129 -0.34606 -0.13143 -0.35602 C -0.13403 -0.39421 -0.13125 -0.35486 -0.13386 -0.38541 C -0.13542 -0.40578 -0.13403 -0.39467 -0.13612 -0.40856 C -0.13646 -0.4199 -0.13681 -0.43148 -0.13733 -0.44282 C -0.1375 -0.44907 -0.13837 -0.45509 -0.13837 -0.46134 C -0.13837 -0.51643 -0.13872 -0.49282 -0.13612 -0.52037 C -0.13282 -0.55486 -0.13681 -0.52315 -0.13386 -0.53889 C -0.13334 -0.5419 -0.1323 -0.54953 -0.13143 -0.55277 C -0.13091 -0.55509 -0.12987 -0.55694 -0.12917 -0.55902 C -0.12882 -0.56111 -0.12848 -0.56319 -0.12796 -0.56527 C -0.12743 -0.56736 -0.12639 -0.56921 -0.1257 -0.57152 C -0.12483 -0.57407 -0.12414 -0.57662 -0.12327 -0.57916 C -0.12257 -0.58125 -0.12171 -0.58333 -0.12101 -0.58541 C -0.12049 -0.5868 -0.12049 -0.58865 -0.1198 -0.59004 C -0.11893 -0.59259 -0.11493 -0.59907 -0.11407 -0.60092 C -0.1125 -0.60393 -0.11181 -0.6081 -0.10938 -0.61018 L -0.09896 -0.61944 L -0.09549 -0.62268 C -0.09427 -0.62361 -0.09323 -0.625 -0.09202 -0.62569 L -0.08507 -0.6287 C -0.08386 -0.6294 -0.08264 -0.63009 -0.08143 -0.63032 C -0.07153 -0.63264 -0.07691 -0.63148 -0.06528 -0.63333 C -0.05903 -0.63287 -0.05278 -0.63287 -0.04671 -0.63194 C -0.04254 -0.63125 -0.04219 -0.62847 -0.03855 -0.62569 C -0.0375 -0.625 -0.03612 -0.62477 -0.03507 -0.62407 C -0.03351 -0.62268 -0.03195 -0.62106 -0.03039 -0.61944 C -0.02813 -0.61736 -0.02344 -0.61319 -0.02344 -0.61319 C -0.0158 -0.59815 -0.02796 -0.62129 -0.0165 -0.60393 C -0.01459 -0.60115 -0.01337 -0.59768 -0.01181 -0.59467 L -0.00834 -0.58842 L -0.00487 -0.57453 L -0.00243 -0.56527 C -0.00209 -0.56203 -0.00157 -0.55902 -0.00139 -0.55602 C 4.16667E-6 -0.54166 0.00069 -0.52453 0.00104 -0.51088 C 0.00121 -0.50277 0.00104 -0.49444 0.00104 -0.48611 " pathEditMode="relative" ptsTypes="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46 L 0.00208 0.00046 C 0.00243 -0.00787 0.0026 -0.01621 0.00312 -0.02454 C 0.0033 -0.02662 0.00399 -0.02848 0.00434 -0.03056 C 0.00538 -0.03681 0.00573 -0.0419 0.00781 -0.04769 C 0.00868 -0.04977 0.00955 -0.05186 0.01024 -0.05394 C 0.01441 -0.06783 0.01007 -0.0588 0.01597 -0.06945 C 0.01632 -0.07107 0.01667 -0.07269 0.01719 -0.07408 C 0.01771 -0.0757 0.01875 -0.07732 0.01944 -0.07871 C 0.02674 -0.09213 0.01979 -0.07871 0.02535 -0.08959 C 0.02865 -0.10278 0.02396 -0.08681 0.02882 -0.09746 C 0.02934 -0.09885 0.02951 -0.10047 0.02986 -0.10209 C 0.03055 -0.10417 0.03142 -0.10625 0.03229 -0.10811 C 0.03333 -0.11042 0.03472 -0.11227 0.03576 -0.11436 C 0.0408 -0.12524 0.0349 -0.11644 0.04149 -0.12524 C 0.04201 -0.12686 0.04219 -0.12848 0.04271 -0.12987 C 0.05052 -0.14815 0.04184 -0.12269 0.04965 -0.14399 C 0.05017 -0.14537 0.05017 -0.14699 0.05087 -0.14862 C 0.05226 -0.15186 0.05469 -0.1544 0.05555 -0.15787 C 0.0559 -0.15949 0.05608 -0.16112 0.0566 -0.1625 C 0.05799 -0.16574 0.06042 -0.16829 0.06128 -0.17176 C 0.06285 -0.17778 0.06406 -0.18334 0.06719 -0.18889 L 0.07066 -0.19514 C 0.07101 -0.19653 0.07118 -0.19838 0.0717 -0.19977 C 0.07309 -0.20301 0.07552 -0.20556 0.07639 -0.20903 C 0.0776 -0.21389 0.07778 -0.21505 0.07986 -0.21991 C 0.08142 -0.22315 0.08368 -0.2257 0.08455 -0.22917 C 0.08611 -0.23565 0.08507 -0.23241 0.08802 -0.23843 C 0.08837 -0.24051 0.08854 -0.24283 0.08924 -0.24468 C 0.08976 -0.2463 0.0908 -0.24769 0.09149 -0.24931 C 0.0974 -0.2632 0.09045 -0.24885 0.09618 -0.26019 C 0.09653 -0.26227 0.0967 -0.26436 0.0974 -0.26644 C 0.10104 -0.27871 0.10017 -0.27246 0.10434 -0.28334 C 0.10521 -0.28588 0.10573 -0.28866 0.1066 -0.29121 C 0.10729 -0.29329 0.10833 -0.29514 0.10903 -0.29746 C 0.10955 -0.29931 0.10955 -0.30162 0.11007 -0.30371 C 0.11059 -0.30533 0.1118 -0.30672 0.1125 -0.30834 C 0.11337 -0.31019 0.11406 -0.31227 0.11476 -0.31436 C 0.11649 -0.31968 0.11805 -0.32477 0.11944 -0.32987 C 0.11979 -0.33149 0.11996 -0.33311 0.12066 -0.33473 C 0.12118 -0.33635 0.12205 -0.33774 0.12292 -0.33936 C 0.12326 -0.34144 0.12361 -0.34352 0.12413 -0.34537 C 0.12483 -0.34862 0.12604 -0.35162 0.12639 -0.35487 C 0.12674 -0.35787 0.12708 -0.36112 0.1276 -0.36412 C 0.1283 -0.36829 0.12917 -0.37223 0.12986 -0.37639 C 0.13125 -0.38588 0.13038 -0.38172 0.13212 -0.38889 C 0.13264 -0.39306 0.13316 -0.39723 0.13333 -0.40139 C 0.13628 -0.44491 0.13316 -0.42709 0.1368 -0.4463 C 0.13837 -0.47801 0.13854 -0.45949 0.1368 -0.48195 C 0.13646 -0.48774 0.13646 -0.49329 0.13576 -0.49908 C 0.13542 -0.50116 0.13403 -0.50301 0.13333 -0.5051 C 0.13281 -0.50718 0.13264 -0.50926 0.13212 -0.51135 C 0.13055 -0.51899 0.13125 -0.51389 0.12865 -0.52385 C 0.1276 -0.52824 0.12708 -0.53565 0.12517 -0.53936 C 0.12448 -0.54098 0.12361 -0.54237 0.12292 -0.54399 C 0.11805 -0.55672 0.12604 -0.54005 0.11944 -0.55324 C 0.11701 -0.56297 0.11996 -0.55301 0.11354 -0.56574 C 0.11267 -0.5676 0.11198 -0.56968 0.11128 -0.57199 C 0.11076 -0.57338 0.11076 -0.57524 0.11007 -0.57662 C 0.1092 -0.57848 0.10764 -0.5794 0.1066 -0.58125 C 0.10486 -0.58403 0.10434 -0.58843 0.10191 -0.59051 L 0.09149 -0.59977 C 0.09045 -0.60093 0.08906 -0.60162 0.08802 -0.60301 C 0.07899 -0.61505 0.09392 -0.59537 0.08229 -0.60903 C 0.08021 -0.61158 0.07865 -0.61482 0.07639 -0.6169 C 0.07413 -0.61899 0.07135 -0.62037 0.06944 -0.62315 C 0.06528 -0.62871 0.06649 -0.62732 0.06128 -0.63241 C 0.06024 -0.63334 0.05903 -0.63473 0.05781 -0.63542 C 0.05677 -0.63612 0.05538 -0.63635 0.05434 -0.63704 C 0.05312 -0.63797 0.05208 -0.63936 0.05087 -0.64005 C 0.04549 -0.64329 0.04358 -0.64306 0.03802 -0.64468 C 0.03646 -0.64514 0.03507 -0.64584 0.03351 -0.6463 C 0.02986 -0.64723 0.01927 -0.64885 0.01597 -0.64931 C 0.00937 -0.64885 0.00278 -0.64885 -0.00382 -0.64792 C -0.00573 -0.64769 -0.01076 -0.64422 -0.01198 -0.64329 C -0.01424 -0.64121 -0.01615 -0.6382 -0.01892 -0.63704 L -0.0224 -0.63542 C -0.02552 -0.63125 -0.02951 -0.62709 -0.0316 -0.62153 C -0.03212 -0.62014 -0.03247 -0.61829 -0.03281 -0.6169 C -0.03368 -0.61412 -0.03559 -0.60787 -0.03629 -0.6044 C -0.0375 -0.59838 -0.03802 -0.5919 -0.03854 -0.58588 C -0.0375 -0.56158 -0.03767 -0.54746 -0.03507 -0.52686 C -0.03403 -0.51806 -0.03385 -0.51899 -0.0316 -0.50996 L -0.03056 -0.5051 C -0.03004 -0.50047 -0.02986 -0.49584 -0.02934 -0.49121 C -0.02899 -0.4882 -0.02813 -0.48195 -0.02813 -0.48195 " pathEditMode="relative" ptsTypes="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B5A8D2-82A8-4977-8079-EFEA7F6A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4" y="2333001"/>
            <a:ext cx="1309119" cy="375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1850" y="2333002"/>
            <a:ext cx="1046330" cy="375982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5"/>
            <a:ext cx="7954770" cy="803304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700" spc="-10" dirty="0">
                <a:solidFill>
                  <a:sysClr val="windowText" lastClr="000000"/>
                </a:solidFill>
              </a:rPr>
              <a:t>Click on the bricks to help Paul and Nadia place them into the doubling machine.</a:t>
            </a:r>
          </a:p>
          <a:p>
            <a:r>
              <a:rPr lang="en-GB" dirty="0">
                <a:solidFill>
                  <a:schemeClr val="tx1"/>
                </a:solidFill>
              </a:rPr>
              <a:t>Can you open the door and look inside? What happened? Why?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4" name="Brick 3" hidden="1">
            <a:extLst>
              <a:ext uri="{FF2B5EF4-FFF2-40B4-BE49-F238E27FC236}">
                <a16:creationId xmlns:a16="http://schemas.microsoft.com/office/drawing/2014/main" id="{43B484E4-6D3F-47A6-BE97-51A19FDD1E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8" name="Bricks right">
            <a:extLst>
              <a:ext uri="{FF2B5EF4-FFF2-40B4-BE49-F238E27FC236}">
                <a16:creationId xmlns:a16="http://schemas.microsoft.com/office/drawing/2014/main" id="{CC62FA04-1B47-4261-8BA7-7D127A2B00DF}"/>
              </a:ext>
            </a:extLst>
          </p:cNvPr>
          <p:cNvGrpSpPr/>
          <p:nvPr/>
        </p:nvGrpSpPr>
        <p:grpSpPr>
          <a:xfrm>
            <a:off x="6391443" y="5320598"/>
            <a:ext cx="810460" cy="772225"/>
            <a:chOff x="6391443" y="5320598"/>
            <a:chExt cx="810460" cy="772225"/>
          </a:xfrm>
        </p:grpSpPr>
        <p:pic>
          <p:nvPicPr>
            <p:cNvPr id="36" name="Brick 2">
              <a:extLst>
                <a:ext uri="{FF2B5EF4-FFF2-40B4-BE49-F238E27FC236}">
                  <a16:creationId xmlns:a16="http://schemas.microsoft.com/office/drawing/2014/main" id="{DCD3637C-56C5-4DA3-B54B-1A5D7679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497417"/>
              <a:ext cx="810460" cy="595406"/>
            </a:xfrm>
            <a:prstGeom prst="rect">
              <a:avLst/>
            </a:prstGeom>
          </p:spPr>
        </p:pic>
        <p:pic>
          <p:nvPicPr>
            <p:cNvPr id="30" name="Brick 5">
              <a:extLst>
                <a:ext uri="{FF2B5EF4-FFF2-40B4-BE49-F238E27FC236}">
                  <a16:creationId xmlns:a16="http://schemas.microsoft.com/office/drawing/2014/main" id="{07FDACEC-31D1-4D60-8B13-E9B7BEC0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320598"/>
              <a:ext cx="810460" cy="595406"/>
            </a:xfrm>
            <a:prstGeom prst="rect">
              <a:avLst/>
            </a:prstGeom>
          </p:spPr>
        </p:pic>
      </p:grpSp>
      <p:grpSp>
        <p:nvGrpSpPr>
          <p:cNvPr id="3" name="Bricks left">
            <a:extLst>
              <a:ext uri="{FF2B5EF4-FFF2-40B4-BE49-F238E27FC236}">
                <a16:creationId xmlns:a16="http://schemas.microsoft.com/office/drawing/2014/main" id="{01CE9917-30E3-46B4-8BE1-40DA55EA313F}"/>
              </a:ext>
            </a:extLst>
          </p:cNvPr>
          <p:cNvGrpSpPr/>
          <p:nvPr/>
        </p:nvGrpSpPr>
        <p:grpSpPr>
          <a:xfrm>
            <a:off x="2200829" y="5135911"/>
            <a:ext cx="810461" cy="956912"/>
            <a:chOff x="2200829" y="5135911"/>
            <a:chExt cx="810461" cy="956912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316442"/>
              <a:ext cx="810461" cy="595406"/>
            </a:xfrm>
            <a:prstGeom prst="rect">
              <a:avLst/>
            </a:prstGeom>
          </p:spPr>
        </p:pic>
        <p:pic>
          <p:nvPicPr>
            <p:cNvPr id="28" name="Brick 6">
              <a:extLst>
                <a:ext uri="{FF2B5EF4-FFF2-40B4-BE49-F238E27FC236}">
                  <a16:creationId xmlns:a16="http://schemas.microsoft.com/office/drawing/2014/main" id="{E31A4D79-0739-46E8-B46C-561D0BD4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135911"/>
              <a:ext cx="810461" cy="595406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98590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667839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Machine Broken">
            <a:extLst>
              <a:ext uri="{FF2B5EF4-FFF2-40B4-BE49-F238E27FC236}">
                <a16:creationId xmlns:a16="http://schemas.microsoft.com/office/drawing/2014/main" id="{4309932B-36C9-4BC3-89C3-FCFDBF535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/>
          <a:stretch/>
        </p:blipFill>
        <p:spPr>
          <a:xfrm>
            <a:off x="2128653" y="1244009"/>
            <a:ext cx="4886693" cy="4193845"/>
          </a:xfrm>
          <a:prstGeom prst="rect">
            <a:avLst/>
          </a:prstGeom>
        </p:spPr>
      </p:pic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524697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2612886" y="5448487"/>
            <a:ext cx="3935320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3 and 2 is not a double</a:t>
            </a:r>
          </a:p>
        </p:txBody>
      </p:sp>
      <p:sp>
        <p:nvSpPr>
          <p:cNvPr id="37" name="Bricks left  trigger">
            <a:extLst>
              <a:ext uri="{FF2B5EF4-FFF2-40B4-BE49-F238E27FC236}">
                <a16:creationId xmlns:a16="http://schemas.microsoft.com/office/drawing/2014/main" id="{63CCC344-F2F4-43A8-B5E5-7F2C0D8EA914}"/>
              </a:ext>
            </a:extLst>
          </p:cNvPr>
          <p:cNvSpPr/>
          <p:nvPr/>
        </p:nvSpPr>
        <p:spPr>
          <a:xfrm>
            <a:off x="2098543" y="5078642"/>
            <a:ext cx="968667" cy="102639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1.38889E-6 0.00023 C 0.00035 -0.00834 0.00052 -0.01667 0.00104 -0.025 C 0.00122 -0.02709 0.00191 -0.02894 0.00226 -0.03102 C 0.0033 -0.03727 0.00365 -0.04236 0.00573 -0.04815 C 0.0066 -0.05023 0.00747 -0.05232 0.00816 -0.0544 C 0.01233 -0.06829 0.00799 -0.05926 0.01389 -0.06991 C 0.01424 -0.07153 0.01458 -0.07315 0.01511 -0.07454 C 0.01563 -0.07616 0.01667 -0.07778 0.01736 -0.07917 C 0.02465 -0.0926 0.01771 -0.07917 0.02327 -0.09005 C 0.02656 -0.10324 0.02188 -0.08727 0.02674 -0.09792 C 0.02726 -0.09931 0.02743 -0.10093 0.02778 -0.10255 C 0.02847 -0.10463 0.02934 -0.10672 0.03021 -0.10857 C 0.03125 -0.11088 0.03264 -0.11273 0.03368 -0.11482 C 0.03872 -0.1257 0.03281 -0.1169 0.03941 -0.1257 C 0.03993 -0.12732 0.04011 -0.12894 0.04063 -0.13033 C 0.04844 -0.14861 0.03976 -0.12315 0.04757 -0.14445 C 0.04809 -0.14584 0.04809 -0.14746 0.04879 -0.14908 C 0.05018 -0.15232 0.05261 -0.15486 0.05347 -0.15834 C 0.05382 -0.15996 0.05399 -0.16158 0.05452 -0.16297 C 0.0559 -0.16621 0.05833 -0.16875 0.0592 -0.17223 C 0.06077 -0.17824 0.06198 -0.1838 0.06511 -0.18936 L 0.06858 -0.19561 C 0.06893 -0.19699 0.0691 -0.19885 0.06962 -0.20023 C 0.07101 -0.20348 0.07344 -0.20602 0.07431 -0.20949 C 0.07552 -0.21436 0.0757 -0.21551 0.07778 -0.22037 C 0.07934 -0.22361 0.0816 -0.22616 0.08247 -0.22963 C 0.08403 -0.23611 0.08299 -0.23287 0.08594 -0.23889 C 0.08629 -0.24098 0.08646 -0.24329 0.08715 -0.24514 C 0.08768 -0.24676 0.08872 -0.24815 0.08941 -0.24977 C 0.09531 -0.26366 0.08837 -0.24931 0.0941 -0.26065 C 0.09445 -0.26273 0.09462 -0.26482 0.09531 -0.2669 C 0.09896 -0.27917 0.09809 -0.27292 0.10226 -0.2838 C 0.10313 -0.28635 0.10365 -0.28912 0.10452 -0.29167 C 0.10521 -0.29375 0.10625 -0.29561 0.10695 -0.29792 C 0.10747 -0.29977 0.10747 -0.30209 0.10799 -0.30417 C 0.10851 -0.30579 0.10972 -0.30718 0.11042 -0.3088 C 0.11129 -0.31065 0.11198 -0.31273 0.11268 -0.31482 C 0.11441 -0.32014 0.11597 -0.32523 0.11736 -0.33033 C 0.11771 -0.33195 0.11788 -0.33357 0.11858 -0.33519 C 0.1191 -0.33681 0.11997 -0.3382 0.12083 -0.33982 C 0.12118 -0.3419 0.12153 -0.34398 0.12205 -0.34584 C 0.12274 -0.34908 0.12396 -0.35209 0.12431 -0.35533 C 0.12465 -0.35834 0.125 -0.36158 0.12552 -0.36459 C 0.12622 -0.36875 0.12708 -0.37269 0.12778 -0.37686 C 0.12917 -0.38635 0.1283 -0.38218 0.13004 -0.38936 C 0.13056 -0.39352 0.13108 -0.39769 0.13125 -0.40186 C 0.1342 -0.44537 0.13108 -0.42755 0.13472 -0.44676 C 0.13629 -0.47848 0.13646 -0.45996 0.13472 -0.48241 C 0.13438 -0.4882 0.13438 -0.49375 0.13368 -0.49954 C 0.13333 -0.50162 0.13195 -0.50348 0.13125 -0.50556 C 0.13073 -0.50764 0.13056 -0.50973 0.13004 -0.51181 C 0.12847 -0.51945 0.12917 -0.51436 0.12656 -0.52431 C 0.12552 -0.52871 0.125 -0.53611 0.12309 -0.53982 C 0.1224 -0.54144 0.12153 -0.54283 0.12083 -0.54445 C 0.11597 -0.55718 0.12396 -0.54051 0.11736 -0.55371 C 0.11493 -0.56343 0.11788 -0.55348 0.11146 -0.56621 C 0.11059 -0.56806 0.1099 -0.57014 0.1092 -0.57246 C 0.10868 -0.57385 0.10868 -0.5757 0.10799 -0.57709 C 0.10712 -0.57894 0.10556 -0.57986 0.10452 -0.58172 C 0.10278 -0.58449 0.10226 -0.58889 0.09983 -0.59098 L 0.08941 -0.60023 C 0.08837 -0.60139 0.08698 -0.60209 0.08594 -0.60348 C 0.07691 -0.61551 0.09184 -0.59584 0.08021 -0.60949 C 0.07813 -0.61204 0.07656 -0.61528 0.07431 -0.61736 C 0.07205 -0.61945 0.06927 -0.62084 0.06736 -0.62361 C 0.0632 -0.62917 0.06441 -0.62778 0.0592 -0.63287 C 0.05816 -0.6338 0.05695 -0.63519 0.05573 -0.63588 C 0.05469 -0.63658 0.0533 -0.63681 0.05226 -0.6375 C 0.05104 -0.63843 0.05 -0.63982 0.04879 -0.64051 C 0.0434 -0.64375 0.04149 -0.64352 0.03594 -0.64514 C 0.03438 -0.64561 0.03299 -0.6463 0.03143 -0.64676 C 0.02778 -0.64769 0.01719 -0.64931 0.01389 -0.64977 C 0.00729 -0.64931 0.0007 -0.64931 -0.0059 -0.64838 C -0.00781 -0.64815 -0.01285 -0.64468 -0.01406 -0.64375 C -0.01632 -0.64167 -0.01823 -0.63866 -0.02101 -0.6375 L -0.02448 -0.63588 C -0.0276 -0.63172 -0.0316 -0.62755 -0.03368 -0.62199 C -0.0342 -0.62061 -0.03455 -0.61875 -0.03489 -0.61736 C -0.03576 -0.61459 -0.03767 -0.60834 -0.03837 -0.60486 C -0.03958 -0.59885 -0.0401 -0.59236 -0.04062 -0.58635 C -0.03958 -0.56204 -0.03976 -0.54792 -0.03715 -0.52732 C -0.03611 -0.51852 -0.03594 -0.51945 -0.03368 -0.51042 L -0.03264 -0.50556 C -0.03212 -0.50093 -0.03194 -0.4963 -0.03142 -0.49167 C -0.03107 -0.48866 -0.03021 -0.48241 -0.03021 -0.48218 " pathEditMode="relative" rAng="0" ptsTypes="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324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2.77778E-7 0.00023 C -0.00069 -0.00834 -0.00087 -0.0169 -0.00226 -0.025 C -0.00417 -0.03658 -0.00746 -0.04236 -0.01042 -0.05278 C -0.01094 -0.05486 -0.01111 -0.05695 -0.01146 -0.05903 C -0.0158 -0.07639 -0.01389 -0.06621 -0.01858 -0.08241 C -0.01944 -0.08542 -0.01962 -0.08889 -0.02083 -0.09167 C -0.02153 -0.09329 -0.02517 -0.10162 -0.02656 -0.10394 C -0.02726 -0.10509 -0.0283 -0.10602 -0.02899 -0.10718 C -0.03142 -0.11158 -0.03316 -0.11713 -0.03594 -0.12107 C -0.03906 -0.1257 -0.04219 -0.13033 -0.04531 -0.13496 C -0.04618 -0.13634 -0.0467 -0.1382 -0.04757 -0.13959 C -0.04826 -0.14074 -0.04931 -0.14167 -0.04983 -0.14283 C -0.05538 -0.15301 -0.06076 -0.16343 -0.06615 -0.17384 C -0.06615 -0.17361 -0.07083 -0.1831 -0.07083 -0.18287 C -0.07153 -0.18472 -0.0724 -0.18611 -0.07309 -0.18773 C -0.07778 -0.19815 -0.08229 -0.20857 -0.08715 -0.21875 C -0.0901 -0.225 -0.09358 -0.23102 -0.09635 -0.23727 C -0.11059 -0.26991 -0.12708 -0.32084 -0.13125 -0.35209 C -0.13194 -0.35787 -0.13281 -0.36343 -0.13351 -0.36921 C -0.13472 -0.37801 -0.13507 -0.38496 -0.13594 -0.39398 C -0.13628 -0.41528 -0.13698 -0.43634 -0.13698 -0.45764 C -0.13698 -0.54283 -0.13715 -0.49283 -0.13472 -0.53357 C -0.1342 -0.5419 -0.1342 -0.55 -0.13351 -0.55834 C -0.13316 -0.56459 -0.13246 -0.56945 -0.13125 -0.57546 C -0.1309 -0.57709 -0.13038 -0.57847 -0.13003 -0.58009 C -0.12969 -0.58218 -0.12951 -0.58426 -0.12899 -0.58634 C -0.1283 -0.58843 -0.12726 -0.59028 -0.12656 -0.59236 C -0.12535 -0.59607 -0.12465 -0.6 -0.12309 -0.60324 C -0.12222 -0.60509 -0.12066 -0.60625 -0.11962 -0.60787 C -0.11528 -0.61505 -0.11962 -0.61134 -0.11267 -0.61875 C -0.11042 -0.62107 -0.10764 -0.62246 -0.10573 -0.625 C -0.09618 -0.63773 -0.10417 -0.62917 -0.0941 -0.63588 C -0.09288 -0.63681 -0.09184 -0.63843 -0.09062 -0.63889 C -0.08507 -0.64144 -0.07778 -0.64259 -0.07205 -0.64352 C -0.06424 -0.64283 -0.05729 -0.64283 -0.04983 -0.64051 C -0.04861 -0.64028 -0.04757 -0.63959 -0.04635 -0.63889 C -0.03958 -0.63171 -0.02569 -0.61736 -0.01858 -0.60787 C -0.01719 -0.60625 -0.01597 -0.60417 -0.0151 -0.60185 C -0.01233 -0.59468 -0.0099 -0.5875 -0.00799 -0.58009 C -0.0059 -0.57153 -0.00503 -0.5625 -0.00347 -0.55371 C -0.00295 -0.54074 -0.00278 -0.52778 -0.00226 -0.51505 C 0.00017 -0.46227 -2.77778E-7 -0.4919 -2.77778E-7 -0.47315 " pathEditMode="relative" rAng="0" ptsTypes="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3217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B5A8D2-82A8-4977-8079-EFEA7F6A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4" y="2333001"/>
            <a:ext cx="1309119" cy="375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1850" y="2333002"/>
            <a:ext cx="1046330" cy="375982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4"/>
            <a:ext cx="7954770" cy="1026391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Click on the bricks to help Paul and Nadia to try again.</a:t>
            </a:r>
          </a:p>
          <a:p>
            <a:r>
              <a:rPr lang="en-GB" dirty="0">
                <a:solidFill>
                  <a:schemeClr val="tx1"/>
                </a:solidFill>
              </a:rPr>
              <a:t>What is double 3? Can you check by counting the bricks inside the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doubling machine?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34" name="Brick 3" hidden="1">
            <a:extLst>
              <a:ext uri="{FF2B5EF4-FFF2-40B4-BE49-F238E27FC236}">
                <a16:creationId xmlns:a16="http://schemas.microsoft.com/office/drawing/2014/main" id="{43B484E4-6D3F-47A6-BE97-51A19FDD1E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3" name="Bricks left">
            <a:extLst>
              <a:ext uri="{FF2B5EF4-FFF2-40B4-BE49-F238E27FC236}">
                <a16:creationId xmlns:a16="http://schemas.microsoft.com/office/drawing/2014/main" id="{01CE9917-30E3-46B4-8BE1-40DA55EA313F}"/>
              </a:ext>
            </a:extLst>
          </p:cNvPr>
          <p:cNvGrpSpPr/>
          <p:nvPr/>
        </p:nvGrpSpPr>
        <p:grpSpPr>
          <a:xfrm>
            <a:off x="2200829" y="5135911"/>
            <a:ext cx="810461" cy="956912"/>
            <a:chOff x="2200829" y="5135911"/>
            <a:chExt cx="810461" cy="956912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316442"/>
              <a:ext cx="810461" cy="595406"/>
            </a:xfrm>
            <a:prstGeom prst="rect">
              <a:avLst/>
            </a:prstGeom>
          </p:spPr>
        </p:pic>
        <p:pic>
          <p:nvPicPr>
            <p:cNvPr id="28" name="Brick 6">
              <a:extLst>
                <a:ext uri="{FF2B5EF4-FFF2-40B4-BE49-F238E27FC236}">
                  <a16:creationId xmlns:a16="http://schemas.microsoft.com/office/drawing/2014/main" id="{E31A4D79-0739-46E8-B46C-561D0BD4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829" y="5135911"/>
              <a:ext cx="810461" cy="595406"/>
            </a:xfrm>
            <a:prstGeom prst="rect">
              <a:avLst/>
            </a:prstGeom>
          </p:spPr>
        </p:pic>
      </p:grpSp>
      <p:grpSp>
        <p:nvGrpSpPr>
          <p:cNvPr id="6" name="Bricks right">
            <a:extLst>
              <a:ext uri="{FF2B5EF4-FFF2-40B4-BE49-F238E27FC236}">
                <a16:creationId xmlns:a16="http://schemas.microsoft.com/office/drawing/2014/main" id="{80A4BC75-8079-42AC-A8E9-30F9457FB6B2}"/>
              </a:ext>
            </a:extLst>
          </p:cNvPr>
          <p:cNvGrpSpPr/>
          <p:nvPr/>
        </p:nvGrpSpPr>
        <p:grpSpPr>
          <a:xfrm>
            <a:off x="6391443" y="5143285"/>
            <a:ext cx="810460" cy="949538"/>
            <a:chOff x="6391443" y="5143285"/>
            <a:chExt cx="810460" cy="949538"/>
          </a:xfrm>
        </p:grpSpPr>
        <p:pic>
          <p:nvPicPr>
            <p:cNvPr id="36" name="Brick 2">
              <a:extLst>
                <a:ext uri="{FF2B5EF4-FFF2-40B4-BE49-F238E27FC236}">
                  <a16:creationId xmlns:a16="http://schemas.microsoft.com/office/drawing/2014/main" id="{DCD3637C-56C5-4DA3-B54B-1A5D7679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497417"/>
              <a:ext cx="810460" cy="595406"/>
            </a:xfrm>
            <a:prstGeom prst="rect">
              <a:avLst/>
            </a:prstGeom>
          </p:spPr>
        </p:pic>
        <p:pic>
          <p:nvPicPr>
            <p:cNvPr id="30" name="Brick 5">
              <a:extLst>
                <a:ext uri="{FF2B5EF4-FFF2-40B4-BE49-F238E27FC236}">
                  <a16:creationId xmlns:a16="http://schemas.microsoft.com/office/drawing/2014/main" id="{07FDACEC-31D1-4D60-8B13-E9B7BEC0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320598"/>
              <a:ext cx="810460" cy="595406"/>
            </a:xfrm>
            <a:prstGeom prst="rect">
              <a:avLst/>
            </a:prstGeom>
          </p:spPr>
        </p:pic>
        <p:pic>
          <p:nvPicPr>
            <p:cNvPr id="23" name="Brick 5">
              <a:extLst>
                <a:ext uri="{FF2B5EF4-FFF2-40B4-BE49-F238E27FC236}">
                  <a16:creationId xmlns:a16="http://schemas.microsoft.com/office/drawing/2014/main" id="{229C928A-4D1E-4A66-B595-B31396381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143285"/>
              <a:ext cx="810460" cy="595405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98590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667839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524697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2604340" y="5448487"/>
            <a:ext cx="3935320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double 3 is 6</a:t>
            </a:r>
          </a:p>
        </p:txBody>
      </p:sp>
      <p:pic>
        <p:nvPicPr>
          <p:cNvPr id="21" name="Machine Open Door">
            <a:extLst>
              <a:ext uri="{FF2B5EF4-FFF2-40B4-BE49-F238E27FC236}">
                <a16:creationId xmlns:a16="http://schemas.microsoft.com/office/drawing/2014/main" id="{A19185D4-2D11-42D7-9B7D-3A314CF659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2098429"/>
            <a:ext cx="4886692" cy="33392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C3A45C0-5177-4078-9213-0BC5C5A4E736}"/>
              </a:ext>
            </a:extLst>
          </p:cNvPr>
          <p:cNvGrpSpPr/>
          <p:nvPr/>
        </p:nvGrpSpPr>
        <p:grpSpPr>
          <a:xfrm>
            <a:off x="4291589" y="3566615"/>
            <a:ext cx="524083" cy="964135"/>
            <a:chOff x="4180772" y="3600719"/>
            <a:chExt cx="811886" cy="1493594"/>
          </a:xfrm>
        </p:grpSpPr>
        <p:grpSp>
          <p:nvGrpSpPr>
            <p:cNvPr id="33" name="Bricks left">
              <a:extLst>
                <a:ext uri="{FF2B5EF4-FFF2-40B4-BE49-F238E27FC236}">
                  <a16:creationId xmlns:a16="http://schemas.microsoft.com/office/drawing/2014/main" id="{C408C767-5C84-4949-822D-1E4A803B8E20}"/>
                </a:ext>
              </a:extLst>
            </p:cNvPr>
            <p:cNvGrpSpPr/>
            <p:nvPr/>
          </p:nvGrpSpPr>
          <p:grpSpPr>
            <a:xfrm>
              <a:off x="4180772" y="4137401"/>
              <a:ext cx="810461" cy="956912"/>
              <a:chOff x="2200829" y="5135911"/>
              <a:chExt cx="810461" cy="956912"/>
            </a:xfrm>
          </p:grpSpPr>
          <p:pic>
            <p:nvPicPr>
              <p:cNvPr id="35" name="Brick 9">
                <a:extLst>
                  <a:ext uri="{FF2B5EF4-FFF2-40B4-BE49-F238E27FC236}">
                    <a16:creationId xmlns:a16="http://schemas.microsoft.com/office/drawing/2014/main" id="{E57A33BD-2DD7-4EE6-9E6B-339C7BC82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29" y="5497417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7" name="Brick 4">
                <a:extLst>
                  <a:ext uri="{FF2B5EF4-FFF2-40B4-BE49-F238E27FC236}">
                    <a16:creationId xmlns:a16="http://schemas.microsoft.com/office/drawing/2014/main" id="{149B924D-4B09-43E5-B07E-476BC8AC4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29" y="5316442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9" name="Brick 6">
                <a:extLst>
                  <a:ext uri="{FF2B5EF4-FFF2-40B4-BE49-F238E27FC236}">
                    <a16:creationId xmlns:a16="http://schemas.microsoft.com/office/drawing/2014/main" id="{5840E545-5AD3-4F9E-BE44-4DE3E5849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29" y="5135911"/>
                <a:ext cx="810461" cy="595406"/>
              </a:xfrm>
              <a:prstGeom prst="rect">
                <a:avLst/>
              </a:prstGeom>
            </p:spPr>
          </p:pic>
        </p:grpSp>
        <p:grpSp>
          <p:nvGrpSpPr>
            <p:cNvPr id="25" name="Bricks right">
              <a:extLst>
                <a:ext uri="{FF2B5EF4-FFF2-40B4-BE49-F238E27FC236}">
                  <a16:creationId xmlns:a16="http://schemas.microsoft.com/office/drawing/2014/main" id="{330698B1-DE93-4239-9DDB-2AE1A9A96CA5}"/>
                </a:ext>
              </a:extLst>
            </p:cNvPr>
            <p:cNvGrpSpPr/>
            <p:nvPr/>
          </p:nvGrpSpPr>
          <p:grpSpPr>
            <a:xfrm>
              <a:off x="4182198" y="3600719"/>
              <a:ext cx="810460" cy="949538"/>
              <a:chOff x="6391443" y="5143285"/>
              <a:chExt cx="810460" cy="949538"/>
            </a:xfrm>
          </p:grpSpPr>
          <p:pic>
            <p:nvPicPr>
              <p:cNvPr id="27" name="Brick 2">
                <a:extLst>
                  <a:ext uri="{FF2B5EF4-FFF2-40B4-BE49-F238E27FC236}">
                    <a16:creationId xmlns:a16="http://schemas.microsoft.com/office/drawing/2014/main" id="{1752C6FF-C58D-4BCA-AF55-305F00E2F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497417"/>
                <a:ext cx="810460" cy="595406"/>
              </a:xfrm>
              <a:prstGeom prst="rect">
                <a:avLst/>
              </a:prstGeom>
            </p:spPr>
          </p:pic>
          <p:pic>
            <p:nvPicPr>
              <p:cNvPr id="29" name="Brick 5">
                <a:extLst>
                  <a:ext uri="{FF2B5EF4-FFF2-40B4-BE49-F238E27FC236}">
                    <a16:creationId xmlns:a16="http://schemas.microsoft.com/office/drawing/2014/main" id="{5BCDA74A-D121-487A-A2B6-000D6F6C4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320598"/>
                <a:ext cx="810460" cy="595406"/>
              </a:xfrm>
              <a:prstGeom prst="rect">
                <a:avLst/>
              </a:prstGeom>
            </p:spPr>
          </p:pic>
          <p:pic>
            <p:nvPicPr>
              <p:cNvPr id="31" name="Brick 5">
                <a:extLst>
                  <a:ext uri="{FF2B5EF4-FFF2-40B4-BE49-F238E27FC236}">
                    <a16:creationId xmlns:a16="http://schemas.microsoft.com/office/drawing/2014/main" id="{2C3FF06A-357C-41C6-A7EC-DED6C4913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143285"/>
                <a:ext cx="810460" cy="595405"/>
              </a:xfrm>
              <a:prstGeom prst="rect">
                <a:avLst/>
              </a:prstGeom>
            </p:spPr>
          </p:pic>
        </p:grpSp>
      </p:grpSp>
      <p:sp>
        <p:nvSpPr>
          <p:cNvPr id="40" name="Bricks left  trigger">
            <a:extLst>
              <a:ext uri="{FF2B5EF4-FFF2-40B4-BE49-F238E27FC236}">
                <a16:creationId xmlns:a16="http://schemas.microsoft.com/office/drawing/2014/main" id="{9D016443-03AA-4455-A3E2-25F9D573B078}"/>
              </a:ext>
            </a:extLst>
          </p:cNvPr>
          <p:cNvSpPr/>
          <p:nvPr/>
        </p:nvSpPr>
        <p:spPr>
          <a:xfrm>
            <a:off x="2098543" y="5043806"/>
            <a:ext cx="968667" cy="102639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Bricks right trigger">
            <a:extLst>
              <a:ext uri="{FF2B5EF4-FFF2-40B4-BE49-F238E27FC236}">
                <a16:creationId xmlns:a16="http://schemas.microsoft.com/office/drawing/2014/main" id="{2810CED6-B5EB-47E8-A4B3-EC914EBD7238}"/>
              </a:ext>
            </a:extLst>
          </p:cNvPr>
          <p:cNvSpPr/>
          <p:nvPr/>
        </p:nvSpPr>
        <p:spPr>
          <a:xfrm>
            <a:off x="6339840" y="5129435"/>
            <a:ext cx="968667" cy="963387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2.77778E-7 0.00023 C -0.00069 -0.00834 -0.00087 -0.0169 -0.00226 -0.025 C -0.00417 -0.03658 -0.00746 -0.04236 -0.01042 -0.05278 C -0.01094 -0.05486 -0.01111 -0.05695 -0.01146 -0.05903 C -0.0158 -0.07639 -0.01389 -0.06621 -0.01858 -0.08241 C -0.01944 -0.08542 -0.01962 -0.08889 -0.02083 -0.09167 C -0.02153 -0.09329 -0.02517 -0.10162 -0.02656 -0.10394 C -0.02726 -0.10509 -0.0283 -0.10602 -0.02899 -0.10718 C -0.03142 -0.11158 -0.03316 -0.11713 -0.03594 -0.12107 C -0.03906 -0.1257 -0.04219 -0.13033 -0.04531 -0.13496 C -0.04618 -0.13634 -0.0467 -0.1382 -0.04757 -0.13959 C -0.04826 -0.14074 -0.04931 -0.14167 -0.04983 -0.14283 C -0.05538 -0.15301 -0.06076 -0.16343 -0.06615 -0.17384 C -0.06615 -0.17361 -0.07083 -0.1831 -0.07083 -0.18287 C -0.07153 -0.18472 -0.0724 -0.18611 -0.07309 -0.18773 C -0.07778 -0.19815 -0.08229 -0.20857 -0.08715 -0.21875 C -0.0901 -0.225 -0.09358 -0.23102 -0.09635 -0.23727 C -0.11059 -0.26991 -0.12708 -0.32084 -0.13125 -0.35209 C -0.13194 -0.35787 -0.13281 -0.36343 -0.13351 -0.36921 C -0.13472 -0.37801 -0.13507 -0.38496 -0.13594 -0.39398 C -0.13628 -0.41528 -0.13698 -0.43634 -0.13698 -0.45764 C -0.13698 -0.54283 -0.13715 -0.49283 -0.13472 -0.53357 C -0.1342 -0.5419 -0.1342 -0.55 -0.13351 -0.55834 C -0.13316 -0.56459 -0.13246 -0.56945 -0.13125 -0.57546 C -0.1309 -0.57709 -0.13038 -0.57847 -0.13003 -0.58009 C -0.12969 -0.58218 -0.12951 -0.58426 -0.12899 -0.58634 C -0.1283 -0.58843 -0.12726 -0.59028 -0.12656 -0.59236 C -0.12535 -0.59607 -0.12465 -0.6 -0.12309 -0.60324 C -0.12222 -0.60509 -0.12066 -0.60625 -0.11962 -0.60787 C -0.11528 -0.61505 -0.11962 -0.61134 -0.11267 -0.61875 C -0.11042 -0.62107 -0.10764 -0.62246 -0.10573 -0.625 C -0.09618 -0.63773 -0.10417 -0.62917 -0.0941 -0.63588 C -0.09288 -0.63681 -0.09184 -0.63843 -0.09062 -0.63889 C -0.08507 -0.64144 -0.07778 -0.64259 -0.07205 -0.64352 C -0.06424 -0.64283 -0.05729 -0.64283 -0.04983 -0.64051 C -0.04861 -0.64028 -0.04757 -0.63959 -0.04635 -0.63889 C -0.03958 -0.63171 -0.02569 -0.61736 -0.01858 -0.60787 C -0.01719 -0.60625 -0.01597 -0.60417 -0.0151 -0.60185 C -0.01233 -0.59468 -0.0099 -0.5875 -0.00799 -0.58009 C -0.0059 -0.57153 -0.00503 -0.5625 -0.00347 -0.55371 C -0.00295 -0.54074 -0.00278 -0.52778 -0.00226 -0.51505 C 0.00017 -0.46227 -2.77778E-7 -0.4919 -2.77778E-7 -0.47315 " pathEditMode="relative" rAng="0" ptsTypes="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321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996 L 0.00573 0.00996 C 0.00608 0.0044 0.00608 -0.00139 0.00677 -0.00671 C 0.00677 -0.00833 0.00764 -0.00949 0.00781 -0.01088 C 0.00868 -0.01828 0.0099 -0.0331 0.0099 -0.0331 C 0.01024 -0.04097 0.01024 -0.04907 0.01094 -0.05671 C 0.01094 -0.05879 0.01163 -0.06041 0.01198 -0.06227 C 0.01285 -0.07106 0.01215 -0.07477 0.01406 -0.08171 C 0.01597 -0.09004 0.0158 -0.08703 0.01823 -0.09421 C 0.02066 -0.10208 0.01944 -0.1 0.0224 -0.10671 C 0.02326 -0.10926 0.02448 -0.11134 0.02552 -0.11365 C 0.02587 -0.11504 0.02587 -0.11666 0.02656 -0.11782 C 0.02778 -0.12083 0.02934 -0.12338 0.03073 -0.12615 C 0.03142 -0.12754 0.03229 -0.12893 0.03281 -0.13032 C 0.03455 -0.13773 0.03316 -0.13333 0.03802 -0.14282 C 0.03871 -0.14421 0.03958 -0.1456 0.0401 -0.14699 C 0.04045 -0.14838 0.04045 -0.15 0.04115 -0.15115 C 0.04184 -0.15324 0.04323 -0.15486 0.04427 -0.15671 C 0.04531 -0.15902 0.04618 -0.16157 0.0474 -0.16365 C 0.05052 -0.17083 0.04861 -0.16574 0.0526 -0.17477 C 0.0533 -0.17662 0.05382 -0.1787 0.05469 -0.18032 C 0.05694 -0.18565 0.06042 -0.19004 0.06198 -0.1956 C 0.06233 -0.19699 0.0625 -0.19861 0.06302 -0.19977 C 0.06562 -0.20787 0.06701 -0.20995 0.07031 -0.21782 C 0.07101 -0.21967 0.07153 -0.22176 0.0724 -0.22338 C 0.07465 -0.22916 0.07743 -0.23449 0.07969 -0.24004 C 0.08108 -0.24375 0.08229 -0.24768 0.08385 -0.25115 C 0.08437 -0.25277 0.08524 -0.25393 0.08594 -0.25532 C 0.08767 -0.25995 0.08906 -0.26481 0.09115 -0.26921 C 0.09514 -0.27824 0.09305 -0.27407 0.0974 -0.28171 C 0.09809 -0.28449 0.09861 -0.2875 0.09948 -0.29004 C 0.1 -0.29213 0.10087 -0.29375 0.10156 -0.2956 C 0.10365 -0.30208 0.10555 -0.30879 0.10781 -0.31504 C 0.10937 -0.32037 0.11163 -0.32523 0.11302 -0.33032 C 0.11441 -0.33588 0.11562 -0.34166 0.11719 -0.34699 C 0.11805 -0.35092 0.11927 -0.3544 0.12031 -0.3581 C 0.12795 -0.38796 0.12274 -0.37014 0.1276 -0.38588 C 0.12795 -0.38958 0.12812 -0.39352 0.12865 -0.39699 C 0.12882 -0.39861 0.12969 -0.39977 0.12969 -0.40115 C 0.12969 -0.42731 0.12934 -0.45694 0.12552 -0.4831 C 0.12413 -0.49166 0.12448 -0.49027 0.1224 -0.49977 C 0.1217 -0.50277 0.12083 -0.50532 0.12031 -0.5081 C 0.11875 -0.51481 0.11979 -0.51365 0.11719 -0.5206 C 0.11649 -0.52222 0.1158 -0.52338 0.1151 -0.52477 C 0.11476 -0.52662 0.11441 -0.5287 0.11406 -0.53032 C 0.1125 -0.53541 0.11128 -0.53727 0.10885 -0.54143 C 0.10694 -0.54907 0.10868 -0.54352 0.10365 -0.55254 C 0.10278 -0.55393 0.10226 -0.55555 0.10156 -0.55671 C 0.10017 -0.55926 0.09861 -0.56134 0.0974 -0.56365 C 0.09583 -0.56643 0.09531 -0.57014 0.09323 -0.57199 C 0.09219 -0.57291 0.09097 -0.57384 0.0901 -0.57477 C 0.08316 -0.58264 0.08854 -0.5787 0.08073 -0.58588 C 0.07795 -0.58842 0.075 -0.59051 0.0724 -0.59282 C 0.07135 -0.59375 0.07014 -0.59467 0.06927 -0.5956 C 0.06424 -0.60069 0.06319 -0.60277 0.05781 -0.60671 C 0.05677 -0.60764 0.05555 -0.60764 0.05469 -0.6081 C 0.05347 -0.60902 0.0526 -0.61041 0.05156 -0.61088 C 0.04687 -0.61365 0.04826 -0.61111 0.04427 -0.61365 C 0.04305 -0.61458 0.04219 -0.61597 0.04115 -0.61643 C 0.03663 -0.61875 0.02031 -0.61921 0.02031 -0.61921 C 0.0092 -0.61574 0.02569 -0.62083 0.00781 -0.61643 C 0.0066 -0.6162 0.00573 -0.61551 0.00469 -0.61504 C 8.33333E-7 -0.61342 0.00139 -0.61435 -0.0026 -0.61227 C -0.00451 -0.61157 -0.00608 -0.61041 -0.00781 -0.60949 C -0.01094 -0.6081 -0.01198 -0.60787 -0.0151 -0.60671 C -0.01615 -0.60578 -0.01736 -0.60509 -0.01823 -0.60393 C -0.02049 -0.60139 -0.02448 -0.5956 -0.02448 -0.5956 C -0.02483 -0.59421 -0.02517 -0.59282 -0.02552 -0.59143 C -0.02622 -0.59004 -0.02726 -0.58889 -0.0276 -0.58727 C -0.02813 -0.58588 -0.02969 -0.57315 -0.02969 -0.57199 C -0.02934 -0.55671 -0.02917 -0.54143 -0.02865 -0.52615 C -0.02813 -0.50301 -0.02656 -0.48009 -0.02656 -0.45671 " pathEditMode="relative" ptsTypes="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na">
            <a:extLst>
              <a:ext uri="{FF2B5EF4-FFF2-40B4-BE49-F238E27FC236}">
                <a16:creationId xmlns:a16="http://schemas.microsoft.com/office/drawing/2014/main" id="{F26D9CE7-C101-46F1-9C65-524D7DC1B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" y="2812871"/>
            <a:ext cx="1716450" cy="3273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49" y="2377439"/>
            <a:ext cx="1045785" cy="367286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4"/>
            <a:ext cx="7954770" cy="699793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pc="-20" dirty="0">
                <a:solidFill>
                  <a:schemeClr val="tx1"/>
                </a:solidFill>
              </a:rPr>
              <a:t>Click on the bricks to help Anna and Felix place them into the doubling machine. </a:t>
            </a:r>
            <a:r>
              <a:rPr lang="en-GB" dirty="0">
                <a:solidFill>
                  <a:schemeClr val="tx1"/>
                </a:solidFill>
              </a:rPr>
              <a:t>Can you tell a friend what happened? 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11" name="Bricks right">
            <a:extLst>
              <a:ext uri="{FF2B5EF4-FFF2-40B4-BE49-F238E27FC236}">
                <a16:creationId xmlns:a16="http://schemas.microsoft.com/office/drawing/2014/main" id="{584146A0-613F-482B-A8B9-698072C01ED9}"/>
              </a:ext>
            </a:extLst>
          </p:cNvPr>
          <p:cNvGrpSpPr/>
          <p:nvPr/>
        </p:nvGrpSpPr>
        <p:grpSpPr>
          <a:xfrm>
            <a:off x="6391443" y="5142735"/>
            <a:ext cx="810460" cy="950087"/>
            <a:chOff x="6391443" y="5142735"/>
            <a:chExt cx="810460" cy="950087"/>
          </a:xfrm>
        </p:grpSpPr>
        <p:pic>
          <p:nvPicPr>
            <p:cNvPr id="36" name="Brick 2">
              <a:extLst>
                <a:ext uri="{FF2B5EF4-FFF2-40B4-BE49-F238E27FC236}">
                  <a16:creationId xmlns:a16="http://schemas.microsoft.com/office/drawing/2014/main" id="{DCD3637C-56C5-4DA3-B54B-1A5D7679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497417"/>
              <a:ext cx="810460" cy="595405"/>
            </a:xfrm>
            <a:prstGeom prst="rect">
              <a:avLst/>
            </a:prstGeom>
          </p:spPr>
        </p:pic>
        <p:pic>
          <p:nvPicPr>
            <p:cNvPr id="30" name="Brick 5">
              <a:extLst>
                <a:ext uri="{FF2B5EF4-FFF2-40B4-BE49-F238E27FC236}">
                  <a16:creationId xmlns:a16="http://schemas.microsoft.com/office/drawing/2014/main" id="{07FDACEC-31D1-4D60-8B13-E9B7BEC0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320598"/>
              <a:ext cx="810460" cy="595406"/>
            </a:xfrm>
            <a:prstGeom prst="rect">
              <a:avLst/>
            </a:prstGeom>
          </p:spPr>
        </p:pic>
        <p:pic>
          <p:nvPicPr>
            <p:cNvPr id="25" name="Brick 5">
              <a:extLst>
                <a:ext uri="{FF2B5EF4-FFF2-40B4-BE49-F238E27FC236}">
                  <a16:creationId xmlns:a16="http://schemas.microsoft.com/office/drawing/2014/main" id="{ED6F3FCE-E221-4F63-A2C6-93C84659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142735"/>
              <a:ext cx="810460" cy="595405"/>
            </a:xfrm>
            <a:prstGeom prst="rect">
              <a:avLst/>
            </a:prstGeom>
          </p:spPr>
        </p:pic>
      </p:grpSp>
      <p:grpSp>
        <p:nvGrpSpPr>
          <p:cNvPr id="9" name="Bricks left">
            <a:extLst>
              <a:ext uri="{FF2B5EF4-FFF2-40B4-BE49-F238E27FC236}">
                <a16:creationId xmlns:a16="http://schemas.microsoft.com/office/drawing/2014/main" id="{2ED53110-B1C1-40AB-AFB9-BCD0FD697CD5}"/>
              </a:ext>
            </a:extLst>
          </p:cNvPr>
          <p:cNvGrpSpPr/>
          <p:nvPr/>
        </p:nvGrpSpPr>
        <p:grpSpPr>
          <a:xfrm>
            <a:off x="2523046" y="4955692"/>
            <a:ext cx="810461" cy="1137131"/>
            <a:chOff x="2523046" y="4955692"/>
            <a:chExt cx="810461" cy="1137131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316442"/>
              <a:ext cx="810461" cy="595406"/>
            </a:xfrm>
            <a:prstGeom prst="rect">
              <a:avLst/>
            </a:prstGeom>
          </p:spPr>
        </p:pic>
        <p:pic>
          <p:nvPicPr>
            <p:cNvPr id="28" name="Brick 6">
              <a:extLst>
                <a:ext uri="{FF2B5EF4-FFF2-40B4-BE49-F238E27FC236}">
                  <a16:creationId xmlns:a16="http://schemas.microsoft.com/office/drawing/2014/main" id="{E31A4D79-0739-46E8-B46C-561D0BD4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135911"/>
              <a:ext cx="810461" cy="595406"/>
            </a:xfrm>
            <a:prstGeom prst="rect">
              <a:avLst/>
            </a:prstGeom>
          </p:spPr>
        </p:pic>
        <p:pic>
          <p:nvPicPr>
            <p:cNvPr id="34" name="Brick 3">
              <a:extLst>
                <a:ext uri="{FF2B5EF4-FFF2-40B4-BE49-F238E27FC236}">
                  <a16:creationId xmlns:a16="http://schemas.microsoft.com/office/drawing/2014/main" id="{43B484E4-6D3F-47A6-BE97-51A19FDD1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7" y="4955692"/>
              <a:ext cx="810460" cy="595406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98590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667839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Machine Broken">
            <a:extLst>
              <a:ext uri="{FF2B5EF4-FFF2-40B4-BE49-F238E27FC236}">
                <a16:creationId xmlns:a16="http://schemas.microsoft.com/office/drawing/2014/main" id="{4309932B-36C9-4BC3-89C3-FCFDBF535A8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/>
          <a:stretch/>
        </p:blipFill>
        <p:spPr>
          <a:xfrm>
            <a:off x="2128653" y="1244009"/>
            <a:ext cx="4886693" cy="4193845"/>
          </a:xfrm>
          <a:prstGeom prst="rect">
            <a:avLst/>
          </a:prstGeom>
        </p:spPr>
      </p:pic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524697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2612886" y="5448487"/>
            <a:ext cx="3935320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4 and 3 is not a double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31B319-0641-492D-B108-641CA08DCC0C}"/>
              </a:ext>
            </a:extLst>
          </p:cNvPr>
          <p:cNvSpPr/>
          <p:nvPr/>
        </p:nvSpPr>
        <p:spPr>
          <a:xfrm>
            <a:off x="603161" y="1383181"/>
            <a:ext cx="7954770" cy="345385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bricks should Felix place into the machine to make a double?</a:t>
            </a:r>
          </a:p>
        </p:txBody>
      </p:sp>
      <p:sp>
        <p:nvSpPr>
          <p:cNvPr id="27" name="Bricks left  trigger">
            <a:extLst>
              <a:ext uri="{FF2B5EF4-FFF2-40B4-BE49-F238E27FC236}">
                <a16:creationId xmlns:a16="http://schemas.microsoft.com/office/drawing/2014/main" id="{61F24E8F-DC2F-479E-9EDE-75052BA3801B}"/>
              </a:ext>
            </a:extLst>
          </p:cNvPr>
          <p:cNvSpPr/>
          <p:nvPr/>
        </p:nvSpPr>
        <p:spPr>
          <a:xfrm>
            <a:off x="2443942" y="4955691"/>
            <a:ext cx="968667" cy="116714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Bricks right trigger">
            <a:extLst>
              <a:ext uri="{FF2B5EF4-FFF2-40B4-BE49-F238E27FC236}">
                <a16:creationId xmlns:a16="http://schemas.microsoft.com/office/drawing/2014/main" id="{5192C403-FF89-4389-ACA4-97CEE9E585C1}"/>
              </a:ext>
            </a:extLst>
          </p:cNvPr>
          <p:cNvSpPr/>
          <p:nvPr/>
        </p:nvSpPr>
        <p:spPr>
          <a:xfrm>
            <a:off x="6339840" y="5129435"/>
            <a:ext cx="968667" cy="963387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 L 0.00174 0.003 C 0.00035 -0.00232 -0.00139 -0.00787 -0.00208 -0.01343 C -0.00261 -0.01598 -0.00261 -0.01852 -0.00313 -0.02107 C -0.00347 -0.02292 -0.00451 -0.02431 -0.00504 -0.02616 C -0.00573 -0.02825 -0.00642 -0.03033 -0.00695 -0.03241 C -0.00903 -0.04075 -0.00642 -0.03473 -0.00972 -0.04121 C -0.01146 -0.04792 -0.01024 -0.04399 -0.01458 -0.05278 L -0.01649 -0.05649 C -0.01701 -0.05787 -0.01754 -0.05926 -0.0184 -0.06042 C -0.01927 -0.06158 -0.02014 -0.06297 -0.02118 -0.06412 C -0.02205 -0.06505 -0.02326 -0.06575 -0.02413 -0.06667 C -0.02604 -0.06899 -0.02761 -0.07223 -0.02986 -0.07431 C -0.03073 -0.07524 -0.03177 -0.07593 -0.03264 -0.07686 C -0.03472 -0.07917 -0.03681 -0.08149 -0.03837 -0.0845 C -0.03906 -0.08565 -0.03941 -0.08727 -0.04028 -0.0882 C -0.04132 -0.08959 -0.04288 -0.08982 -0.0441 -0.09075 C -0.04514 -0.0919 -0.04583 -0.09352 -0.04688 -0.09468 C -0.04965 -0.09769 -0.05295 -0.10024 -0.05556 -0.10348 C -0.05642 -0.10487 -0.05729 -0.10625 -0.05833 -0.10741 C -0.0599 -0.10903 -0.06163 -0.11065 -0.0632 -0.1125 C -0.06476 -0.11436 -0.06632 -0.11667 -0.06788 -0.11875 C -0.06875 -0.12014 -0.06997 -0.12107 -0.07066 -0.12269 C -0.07344 -0.12778 -0.07413 -0.13033 -0.07743 -0.13403 C -0.0783 -0.13496 -0.07934 -0.13542 -0.08021 -0.13658 C -0.08229 -0.13889 -0.08403 -0.14167 -0.08594 -0.14422 L -0.08785 -0.14676 L -0.09462 -0.15556 C -0.09514 -0.15649 -0.09601 -0.15718 -0.09653 -0.15811 C -0.10017 -0.16551 -0.09774 -0.16065 -0.10399 -0.172 C -0.10504 -0.17385 -0.10608 -0.17547 -0.10695 -0.17709 C -0.10816 -0.17963 -0.10955 -0.18218 -0.11076 -0.18473 C -0.11181 -0.18727 -0.1125 -0.18982 -0.11354 -0.19237 C -0.11476 -0.19537 -0.11615 -0.19838 -0.11736 -0.20139 C -0.12292 -0.21528 -0.11892 -0.20741 -0.12413 -0.21644 C -0.12431 -0.21783 -0.12465 -0.21922 -0.125 -0.22037 C -0.12552 -0.22176 -0.12656 -0.22269 -0.12691 -0.22408 C -0.13056 -0.23565 -0.125 -0.22338 -0.12986 -0.23311 L -0.13368 -0.24838 C -0.13386 -0.24954 -0.13438 -0.2507 -0.13455 -0.25209 C -0.13524 -0.25625 -0.13576 -0.26065 -0.13646 -0.26482 C -0.13698 -0.26783 -0.13785 -0.27061 -0.13837 -0.27362 C -0.13872 -0.27616 -0.13906 -0.27871 -0.13924 -0.28125 C -0.13993 -0.28681 -0.14028 -0.29121 -0.14115 -0.29653 C -0.14149 -0.29792 -0.14184 -0.29908 -0.14219 -0.30024 C -0.14254 -0.30209 -0.14271 -0.30371 -0.14306 -0.30533 C -0.14392 -0.30834 -0.14514 -0.31135 -0.14601 -0.31436 C -0.14774 -0.32037 -0.14601 -0.31598 -0.14792 -0.32315 C -0.14844 -0.32547 -0.14931 -0.32732 -0.14983 -0.32963 C -0.1507 -0.33357 -0.15087 -0.33704 -0.15174 -0.34098 C -0.15226 -0.34399 -0.15295 -0.347 -0.15365 -0.34977 C -0.15399 -0.35162 -0.15417 -0.35325 -0.15451 -0.35487 C -0.15521 -0.35741 -0.1559 -0.35996 -0.15642 -0.3625 C -0.15695 -0.36459 -0.15695 -0.3669 -0.15747 -0.36899 C -0.15972 -0.37987 -0.16059 -0.37709 -0.16215 -0.39167 C -0.1632 -0.40209 -0.16233 -0.39792 -0.16406 -0.4044 C -0.16476 -0.41042 -0.16563 -0.41621 -0.16597 -0.42223 C -0.16667 -0.43102 -0.16736 -0.44005 -0.16788 -0.44885 C -0.1691 -0.46713 -0.16823 -0.45903 -0.16979 -0.47292 C -0.17101 -0.50695 -0.17136 -0.49028 -0.16875 -0.525 C -0.16806 -0.53496 -0.16823 -0.53889 -0.16597 -0.54792 C -0.16528 -0.55047 -0.16511 -0.55325 -0.16406 -0.55556 L -0.16024 -0.5632 C -0.15955 -0.56436 -0.15938 -0.56621 -0.15833 -0.5669 C -0.15747 -0.56783 -0.15642 -0.56852 -0.15556 -0.56945 C -0.15035 -0.5757 -0.15139 -0.57662 -0.14497 -0.58102 C -0.14375 -0.58172 -0.14254 -0.58287 -0.14115 -0.58357 C -0.13368 -0.5875 -0.12951 -0.58843 -0.12118 -0.59121 C -0.11719 -0.59237 -0.11701 -0.5926 -0.11267 -0.59375 C -0.11076 -0.59422 -0.10886 -0.59468 -0.10695 -0.59491 C -0.10278 -0.59561 -0.09861 -0.59584 -0.09462 -0.59607 C -0.09271 -0.59584 -0.0908 -0.59514 -0.08889 -0.59491 C -0.08438 -0.59422 -0.07986 -0.59468 -0.07552 -0.59375 C -0.07413 -0.59329 -0.07292 -0.5919 -0.0717 -0.59121 C -0.06806 -0.58912 -0.06875 -0.59075 -0.06511 -0.58727 C -0.05729 -0.58056 -0.06285 -0.5845 -0.05747 -0.57848 C -0.0566 -0.57732 -0.05538 -0.57686 -0.05451 -0.57593 C -0.05 -0.57084 -0.05313 -0.57362 -0.04983 -0.56829 C -0.04896 -0.5669 -0.04774 -0.56598 -0.04688 -0.56436 C -0.04618 -0.56297 -0.04583 -0.56088 -0.04497 -0.55926 C -0.0441 -0.55764 -0.04306 -0.55602 -0.04219 -0.55417 C -0.04011 -0.55 -0.03958 -0.54653 -0.03837 -0.54167 L -0.03646 -0.53403 C -0.03611 -0.53264 -0.03576 -0.53149 -0.03542 -0.5301 L -0.03455 -0.52385 C -0.03559 -0.45741 -0.03542 -0.48311 -0.03542 -0.4463 " pathEditMode="relative" ptsTypes="AAAAAAAAAAAAAAAA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625 L 0.0033 0.00625 C 0.00278 0.00232 0.00156 -0.00139 0.00139 -0.00532 C 0.00139 -0.00694 0.00278 -0.02129 0.0033 -0.0243 C 0.00382 -0.02685 0.00486 -0.0294 0.00521 -0.03194 C 0.00764 -0.04745 0.00503 -0.03148 0.00712 -0.04213 C 0.01076 -0.05972 0.00729 -0.04537 0.01094 -0.05995 L 0.01285 -0.06759 C 0.01319 -0.06875 0.01337 -0.07014 0.01389 -0.07129 C 0.01441 -0.07268 0.01528 -0.07384 0.0158 -0.07523 C 0.01615 -0.07639 0.01615 -0.07777 0.01667 -0.07893 C 0.01753 -0.08078 0.01858 -0.0824 0.01962 -0.08402 C 0.02014 -0.08518 0.02083 -0.08657 0.02153 -0.08796 C 0.02361 -0.09676 0.02083 -0.08727 0.0243 -0.09421 C 0.02517 -0.09583 0.02552 -0.09768 0.02621 -0.0993 C 0.0309 -0.10926 0.02726 -0.10069 0.0309 -0.10694 C 0.03264 -0.10949 0.03437 -0.11458 0.03576 -0.11713 C 0.04687 -0.13842 0.03733 -0.12014 0.04427 -0.13102 C 0.05052 -0.14074 0.04427 -0.13148 0.04913 -0.1412 C 0.04965 -0.14213 0.05035 -0.14282 0.05104 -0.14375 C 0.05174 -0.1449 0.05226 -0.14629 0.05295 -0.14745 C 0.05503 -0.15625 0.05226 -0.14583 0.05677 -0.15764 C 0.05746 -0.15972 0.05781 -0.16203 0.05851 -0.16412 C 0.05903 -0.16551 0.06007 -0.16643 0.06042 -0.16782 C 0.06128 -0.1699 0.06163 -0.17222 0.06233 -0.1743 C 0.06285 -0.17569 0.06371 -0.17662 0.06424 -0.17801 C 0.0651 -0.18009 0.06545 -0.1824 0.06615 -0.18449 C 0.06684 -0.18611 0.06753 -0.18773 0.06805 -0.18958 C 0.06892 -0.1919 0.06927 -0.19467 0.06996 -0.19699 C 0.07101 -0.2 0.07205 -0.20301 0.07292 -0.20602 C 0.07292 -0.20602 0.07517 -0.21551 0.07569 -0.21736 C 0.07604 -0.21875 0.07604 -0.22014 0.07674 -0.22129 C 0.07865 -0.225 0.07899 -0.22569 0.08055 -0.23009 C 0.08177 -0.23426 0.08299 -0.23865 0.08437 -0.24282 C 0.0849 -0.2449 0.08576 -0.24699 0.08628 -0.24907 C 0.0875 -0.25578 0.08646 -0.25277 0.08906 -0.2581 C 0.08941 -0.25972 0.08958 -0.26157 0.08993 -0.26319 C 0.09028 -0.26435 0.0908 -0.26574 0.09097 -0.2669 C 0.09132 -0.26898 0.09149 -0.27129 0.09184 -0.27338 C 0.09271 -0.27708 0.09392 -0.28078 0.09479 -0.28472 C 0.09514 -0.2868 0.09531 -0.28889 0.09566 -0.2912 C 0.09722 -0.29907 0.0993 -0.30717 0.10052 -0.31527 C 0.10087 -0.31736 0.10121 -0.31944 0.10139 -0.32152 C 0.10174 -0.325 0.10191 -0.32847 0.10243 -0.33171 C 0.1026 -0.3331 0.10312 -0.33426 0.1033 -0.33565 C 0.10399 -0.33842 0.10451 -0.34143 0.10521 -0.34444 C 0.1059 -0.34699 0.1066 -0.34953 0.10712 -0.35208 C 0.10799 -0.35671 0.10937 -0.3669 0.11007 -0.37245 C 0.11042 -0.37523 0.11059 -0.37824 0.11094 -0.38125 C 0.11111 -0.38264 0.11163 -0.38379 0.11198 -0.38518 C 0.11233 -0.38727 0.1125 -0.38935 0.11285 -0.39143 C 0.11319 -0.39305 0.11354 -0.3949 0.11389 -0.39652 C 0.11493 -0.4044 0.1151 -0.4081 0.1158 -0.4169 C 0.11528 -0.42824 0.11476 -0.44097 0.11389 -0.45231 C 0.11354 -0.45486 0.11319 -0.4574 0.11285 -0.45995 C 0.1125 -0.46296 0.11233 -0.46597 0.11198 -0.46898 C 0.11163 -0.4706 0.11128 -0.47222 0.11094 -0.47407 C 0.11024 -0.47824 0.1099 -0.4824 0.10903 -0.4868 C 0.10868 -0.48842 0.10851 -0.49004 0.10816 -0.4919 C 0.10781 -0.49305 0.10746 -0.49421 0.10712 -0.4956 C 0.10677 -0.49768 0.1066 -0.49977 0.10625 -0.50185 C 0.10486 -0.50764 0.10451 -0.50787 0.10243 -0.51203 C 0.10069 -0.52152 0.10243 -0.51296 0.09948 -0.52222 C 0.09913 -0.52361 0.09913 -0.525 0.09861 -0.52615 C 0.09722 -0.52963 0.09514 -0.53264 0.09375 -0.53634 C 0.09201 -0.5412 0.09219 -0.54097 0.08993 -0.54514 C 0.08906 -0.54676 0.08819 -0.54861 0.08715 -0.55023 C 0.08628 -0.55139 0.08524 -0.55185 0.08437 -0.55277 C 0.07621 -0.56203 0.0842 -0.55463 0.0776 -0.56041 C 0.07569 -0.56412 0.07569 -0.56504 0.07292 -0.56805 C 0.07205 -0.56898 0.07101 -0.56967 0.06996 -0.5706 C 0.06719 -0.57338 0.06441 -0.57685 0.06146 -0.5794 C 0.05955 -0.58102 0.05729 -0.5824 0.05573 -0.58449 C 0.05486 -0.58588 0.05399 -0.5875 0.05295 -0.58842 C 0.05104 -0.58958 0.04913 -0.59004 0.04722 -0.59097 L 0.04427 -0.59213 L 0.04149 -0.59328 C 0.02812 -0.59259 0.02396 -0.59352 0.01389 -0.59097 C 0.01024 -0.58981 0.0066 -0.58842 0.0033 -0.58588 C 0.00139 -0.58426 -0.0007 -0.58287 -0.00226 -0.58078 L -0.00903 -0.57176 C -0.00972 -0.57106 -0.01042 -0.57037 -0.01094 -0.56921 C -0.01146 -0.56805 -0.01198 -0.56666 -0.01285 -0.56551 C -0.01424 -0.56319 -0.01597 -0.56111 -0.01754 -0.55902 L -0.02049 -0.55532 C -0.02066 -0.55393 -0.02083 -0.55254 -0.02135 -0.55139 C -0.02257 -0.54884 -0.02448 -0.54676 -0.02517 -0.54375 C -0.02587 -0.54143 -0.02674 -0.53889 -0.02708 -0.53634 C -0.02847 -0.52662 -0.02778 -0.53194 -0.02899 -0.51967 C -0.02934 -0.51134 -0.02986 -0.50277 -0.02986 -0.49421 C -0.02986 -0.48541 -0.02917 -0.47662 -0.02899 -0.46759 C -0.02899 -0.46551 -0.02899 -0.46342 -0.02899 -0.46134 " pathEditMode="relative" ptsTypes="AAAAAAAAAAAAAA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na">
            <a:extLst>
              <a:ext uri="{FF2B5EF4-FFF2-40B4-BE49-F238E27FC236}">
                <a16:creationId xmlns:a16="http://schemas.microsoft.com/office/drawing/2014/main" id="{F26D9CE7-C101-46F1-9C65-524D7DC1B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" y="2812871"/>
            <a:ext cx="1716450" cy="3273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BB9F6-ECB2-4942-B216-015C4D38B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49" y="2377439"/>
            <a:ext cx="1045785" cy="367286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4"/>
            <a:ext cx="7954770" cy="699793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Click on the bricks to help Anna and Felix try again.</a:t>
            </a:r>
          </a:p>
          <a:p>
            <a:r>
              <a:rPr lang="en-GB" dirty="0">
                <a:solidFill>
                  <a:schemeClr val="tx1"/>
                </a:solidFill>
              </a:rPr>
              <a:t>Can you show a friend double 4 using your fingers? What is the answer?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6" name="Brick 7" hidden="1">
            <a:extLst>
              <a:ext uri="{FF2B5EF4-FFF2-40B4-BE49-F238E27FC236}">
                <a16:creationId xmlns:a16="http://schemas.microsoft.com/office/drawing/2014/main" id="{3F8EAB23-8203-4121-A09C-9EF11687F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6" name="Bricks right">
            <a:extLst>
              <a:ext uri="{FF2B5EF4-FFF2-40B4-BE49-F238E27FC236}">
                <a16:creationId xmlns:a16="http://schemas.microsoft.com/office/drawing/2014/main" id="{A5327E32-81EF-4C73-AD03-394A729B1889}"/>
              </a:ext>
            </a:extLst>
          </p:cNvPr>
          <p:cNvGrpSpPr/>
          <p:nvPr/>
        </p:nvGrpSpPr>
        <p:grpSpPr>
          <a:xfrm>
            <a:off x="6391443" y="4967054"/>
            <a:ext cx="813760" cy="1134478"/>
            <a:chOff x="6391443" y="5142735"/>
            <a:chExt cx="813760" cy="1134478"/>
          </a:xfrm>
        </p:grpSpPr>
        <p:pic>
          <p:nvPicPr>
            <p:cNvPr id="24" name="Brick 8">
              <a:extLst>
                <a:ext uri="{FF2B5EF4-FFF2-40B4-BE49-F238E27FC236}">
                  <a16:creationId xmlns:a16="http://schemas.microsoft.com/office/drawing/2014/main" id="{709EE101-10D4-4EFF-8F0A-FC18C67B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742" y="5681807"/>
              <a:ext cx="810461" cy="595406"/>
            </a:xfrm>
            <a:prstGeom prst="rect">
              <a:avLst/>
            </a:prstGeom>
          </p:spPr>
        </p:pic>
        <p:grpSp>
          <p:nvGrpSpPr>
            <p:cNvPr id="11" name="Bricks right">
              <a:extLst>
                <a:ext uri="{FF2B5EF4-FFF2-40B4-BE49-F238E27FC236}">
                  <a16:creationId xmlns:a16="http://schemas.microsoft.com/office/drawing/2014/main" id="{584146A0-613F-482B-A8B9-698072C01ED9}"/>
                </a:ext>
              </a:extLst>
            </p:cNvPr>
            <p:cNvGrpSpPr/>
            <p:nvPr/>
          </p:nvGrpSpPr>
          <p:grpSpPr>
            <a:xfrm>
              <a:off x="6391443" y="5142735"/>
              <a:ext cx="810460" cy="950087"/>
              <a:chOff x="6391443" y="5142735"/>
              <a:chExt cx="810460" cy="950087"/>
            </a:xfrm>
          </p:grpSpPr>
          <p:pic>
            <p:nvPicPr>
              <p:cNvPr id="36" name="Brick 2">
                <a:extLst>
                  <a:ext uri="{FF2B5EF4-FFF2-40B4-BE49-F238E27FC236}">
                    <a16:creationId xmlns:a16="http://schemas.microsoft.com/office/drawing/2014/main" id="{DCD3637C-56C5-4DA3-B54B-1A5D76790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497417"/>
                <a:ext cx="810460" cy="595405"/>
              </a:xfrm>
              <a:prstGeom prst="rect">
                <a:avLst/>
              </a:prstGeom>
            </p:spPr>
          </p:pic>
          <p:pic>
            <p:nvPicPr>
              <p:cNvPr id="30" name="Brick 5">
                <a:extLst>
                  <a:ext uri="{FF2B5EF4-FFF2-40B4-BE49-F238E27FC236}">
                    <a16:creationId xmlns:a16="http://schemas.microsoft.com/office/drawing/2014/main" id="{07FDACEC-31D1-4D60-8B13-E9B7BEC0F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320598"/>
                <a:ext cx="810460" cy="595406"/>
              </a:xfrm>
              <a:prstGeom prst="rect">
                <a:avLst/>
              </a:prstGeom>
            </p:spPr>
          </p:pic>
          <p:pic>
            <p:nvPicPr>
              <p:cNvPr id="25" name="Brick 5">
                <a:extLst>
                  <a:ext uri="{FF2B5EF4-FFF2-40B4-BE49-F238E27FC236}">
                    <a16:creationId xmlns:a16="http://schemas.microsoft.com/office/drawing/2014/main" id="{ED6F3FCE-E221-4F63-A2C6-93C846597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142735"/>
                <a:ext cx="810460" cy="595405"/>
              </a:xfrm>
              <a:prstGeom prst="rect">
                <a:avLst/>
              </a:prstGeom>
            </p:spPr>
          </p:pic>
        </p:grpSp>
      </p:grpSp>
      <p:grpSp>
        <p:nvGrpSpPr>
          <p:cNvPr id="9" name="Bricks left">
            <a:extLst>
              <a:ext uri="{FF2B5EF4-FFF2-40B4-BE49-F238E27FC236}">
                <a16:creationId xmlns:a16="http://schemas.microsoft.com/office/drawing/2014/main" id="{2ED53110-B1C1-40AB-AFB9-BCD0FD697CD5}"/>
              </a:ext>
            </a:extLst>
          </p:cNvPr>
          <p:cNvGrpSpPr/>
          <p:nvPr/>
        </p:nvGrpSpPr>
        <p:grpSpPr>
          <a:xfrm>
            <a:off x="2523046" y="4955692"/>
            <a:ext cx="810461" cy="1137131"/>
            <a:chOff x="2523046" y="4955692"/>
            <a:chExt cx="810461" cy="1137131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316442"/>
              <a:ext cx="810461" cy="595406"/>
            </a:xfrm>
            <a:prstGeom prst="rect">
              <a:avLst/>
            </a:prstGeom>
          </p:spPr>
        </p:pic>
        <p:pic>
          <p:nvPicPr>
            <p:cNvPr id="28" name="Brick 6">
              <a:extLst>
                <a:ext uri="{FF2B5EF4-FFF2-40B4-BE49-F238E27FC236}">
                  <a16:creationId xmlns:a16="http://schemas.microsoft.com/office/drawing/2014/main" id="{E31A4D79-0739-46E8-B46C-561D0BD4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6" y="5135911"/>
              <a:ext cx="810461" cy="595406"/>
            </a:xfrm>
            <a:prstGeom prst="rect">
              <a:avLst/>
            </a:prstGeom>
          </p:spPr>
        </p:pic>
        <p:pic>
          <p:nvPicPr>
            <p:cNvPr id="34" name="Brick 3">
              <a:extLst>
                <a:ext uri="{FF2B5EF4-FFF2-40B4-BE49-F238E27FC236}">
                  <a16:creationId xmlns:a16="http://schemas.microsoft.com/office/drawing/2014/main" id="{43B484E4-6D3F-47A6-BE97-51A19FDD1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47" y="4955692"/>
              <a:ext cx="810460" cy="595406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98590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667839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524697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2612886" y="5448487"/>
            <a:ext cx="3935320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double 4 is 8</a:t>
            </a:r>
          </a:p>
        </p:txBody>
      </p:sp>
      <p:pic>
        <p:nvPicPr>
          <p:cNvPr id="23" name="Machine Open Door">
            <a:extLst>
              <a:ext uri="{FF2B5EF4-FFF2-40B4-BE49-F238E27FC236}">
                <a16:creationId xmlns:a16="http://schemas.microsoft.com/office/drawing/2014/main" id="{48EC9BAD-9E28-4275-98AB-88BDEBA023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2098429"/>
            <a:ext cx="4886692" cy="3339264"/>
          </a:xfrm>
          <a:prstGeom prst="rect">
            <a:avLst/>
          </a:prstGeom>
        </p:spPr>
      </p:pic>
      <p:sp>
        <p:nvSpPr>
          <p:cNvPr id="42" name="Bricks left  trigger">
            <a:extLst>
              <a:ext uri="{FF2B5EF4-FFF2-40B4-BE49-F238E27FC236}">
                <a16:creationId xmlns:a16="http://schemas.microsoft.com/office/drawing/2014/main" id="{90D343FD-8B76-4BE0-A922-00AA309614D7}"/>
              </a:ext>
            </a:extLst>
          </p:cNvPr>
          <p:cNvSpPr/>
          <p:nvPr/>
        </p:nvSpPr>
        <p:spPr>
          <a:xfrm>
            <a:off x="2443942" y="4955691"/>
            <a:ext cx="968667" cy="116714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Bricks right trigger">
            <a:extLst>
              <a:ext uri="{FF2B5EF4-FFF2-40B4-BE49-F238E27FC236}">
                <a16:creationId xmlns:a16="http://schemas.microsoft.com/office/drawing/2014/main" id="{9F12F591-36DD-4307-A550-12030D50BA6C}"/>
              </a:ext>
            </a:extLst>
          </p:cNvPr>
          <p:cNvSpPr/>
          <p:nvPr/>
        </p:nvSpPr>
        <p:spPr>
          <a:xfrm>
            <a:off x="6324758" y="4925990"/>
            <a:ext cx="968667" cy="116714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323DC7-0407-4EA8-BA90-0B24458087AE}"/>
              </a:ext>
            </a:extLst>
          </p:cNvPr>
          <p:cNvGrpSpPr/>
          <p:nvPr/>
        </p:nvGrpSpPr>
        <p:grpSpPr>
          <a:xfrm>
            <a:off x="4365892" y="3583853"/>
            <a:ext cx="412216" cy="938647"/>
            <a:chOff x="4338444" y="3592535"/>
            <a:chExt cx="412216" cy="938647"/>
          </a:xfrm>
        </p:grpSpPr>
        <p:grpSp>
          <p:nvGrpSpPr>
            <p:cNvPr id="27" name="Bricks left">
              <a:extLst>
                <a:ext uri="{FF2B5EF4-FFF2-40B4-BE49-F238E27FC236}">
                  <a16:creationId xmlns:a16="http://schemas.microsoft.com/office/drawing/2014/main" id="{EFD5D0AC-EFFA-4515-9AE7-F3C97396D191}"/>
                </a:ext>
              </a:extLst>
            </p:cNvPr>
            <p:cNvGrpSpPr/>
            <p:nvPr/>
          </p:nvGrpSpPr>
          <p:grpSpPr>
            <a:xfrm>
              <a:off x="4340550" y="3955769"/>
              <a:ext cx="410110" cy="575413"/>
              <a:chOff x="2523046" y="4955692"/>
              <a:chExt cx="810461" cy="1137131"/>
            </a:xfrm>
          </p:grpSpPr>
          <p:pic>
            <p:nvPicPr>
              <p:cNvPr id="29" name="Brick 9">
                <a:extLst>
                  <a:ext uri="{FF2B5EF4-FFF2-40B4-BE49-F238E27FC236}">
                    <a16:creationId xmlns:a16="http://schemas.microsoft.com/office/drawing/2014/main" id="{B94F4B35-E971-4C2F-A785-F3B8C4E64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046" y="5497417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1" name="Brick 4">
                <a:extLst>
                  <a:ext uri="{FF2B5EF4-FFF2-40B4-BE49-F238E27FC236}">
                    <a16:creationId xmlns:a16="http://schemas.microsoft.com/office/drawing/2014/main" id="{92B1B4BF-D4C0-4511-9401-C92CAA902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046" y="5316442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3" name="Brick 6">
                <a:extLst>
                  <a:ext uri="{FF2B5EF4-FFF2-40B4-BE49-F238E27FC236}">
                    <a16:creationId xmlns:a16="http://schemas.microsoft.com/office/drawing/2014/main" id="{E6A1F1EF-B4D1-48E9-A3A1-176D7F00F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046" y="5135911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35" name="Brick 3">
                <a:extLst>
                  <a:ext uri="{FF2B5EF4-FFF2-40B4-BE49-F238E27FC236}">
                    <a16:creationId xmlns:a16="http://schemas.microsoft.com/office/drawing/2014/main" id="{7B44F809-4B0C-4412-866B-632FC8C31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047" y="4955692"/>
                <a:ext cx="810460" cy="595406"/>
              </a:xfrm>
              <a:prstGeom prst="rect">
                <a:avLst/>
              </a:prstGeom>
            </p:spPr>
          </p:pic>
        </p:grpSp>
        <p:grpSp>
          <p:nvGrpSpPr>
            <p:cNvPr id="44" name="Bricks right">
              <a:extLst>
                <a:ext uri="{FF2B5EF4-FFF2-40B4-BE49-F238E27FC236}">
                  <a16:creationId xmlns:a16="http://schemas.microsoft.com/office/drawing/2014/main" id="{BB757D69-8138-47CA-9CA5-56727A4A6F3C}"/>
                </a:ext>
              </a:extLst>
            </p:cNvPr>
            <p:cNvGrpSpPr/>
            <p:nvPr/>
          </p:nvGrpSpPr>
          <p:grpSpPr>
            <a:xfrm>
              <a:off x="4338444" y="3592535"/>
              <a:ext cx="410109" cy="571739"/>
              <a:chOff x="6391443" y="5142735"/>
              <a:chExt cx="813760" cy="1134478"/>
            </a:xfrm>
          </p:grpSpPr>
          <p:pic>
            <p:nvPicPr>
              <p:cNvPr id="45" name="Brick 8">
                <a:extLst>
                  <a:ext uri="{FF2B5EF4-FFF2-40B4-BE49-F238E27FC236}">
                    <a16:creationId xmlns:a16="http://schemas.microsoft.com/office/drawing/2014/main" id="{5F168A5E-E34F-4A33-8995-80D2A82AF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4742" y="5681807"/>
                <a:ext cx="810461" cy="595406"/>
              </a:xfrm>
              <a:prstGeom prst="rect">
                <a:avLst/>
              </a:prstGeom>
            </p:spPr>
          </p:pic>
          <p:grpSp>
            <p:nvGrpSpPr>
              <p:cNvPr id="46" name="Bricks right">
                <a:extLst>
                  <a:ext uri="{FF2B5EF4-FFF2-40B4-BE49-F238E27FC236}">
                    <a16:creationId xmlns:a16="http://schemas.microsoft.com/office/drawing/2014/main" id="{B5DC688B-0D2F-406C-A2D1-63B78440C217}"/>
                  </a:ext>
                </a:extLst>
              </p:cNvPr>
              <p:cNvGrpSpPr/>
              <p:nvPr/>
            </p:nvGrpSpPr>
            <p:grpSpPr>
              <a:xfrm>
                <a:off x="6391443" y="5142735"/>
                <a:ext cx="810460" cy="950087"/>
                <a:chOff x="6391443" y="5142735"/>
                <a:chExt cx="810460" cy="950087"/>
              </a:xfrm>
            </p:grpSpPr>
            <p:pic>
              <p:nvPicPr>
                <p:cNvPr id="47" name="Brick 2">
                  <a:extLst>
                    <a:ext uri="{FF2B5EF4-FFF2-40B4-BE49-F238E27FC236}">
                      <a16:creationId xmlns:a16="http://schemas.microsoft.com/office/drawing/2014/main" id="{245DF235-AC36-4A58-BD29-F9438E930D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1443" y="5497417"/>
                  <a:ext cx="810460" cy="595405"/>
                </a:xfrm>
                <a:prstGeom prst="rect">
                  <a:avLst/>
                </a:prstGeom>
              </p:spPr>
            </p:pic>
            <p:pic>
              <p:nvPicPr>
                <p:cNvPr id="48" name="Brick 5">
                  <a:extLst>
                    <a:ext uri="{FF2B5EF4-FFF2-40B4-BE49-F238E27FC236}">
                      <a16:creationId xmlns:a16="http://schemas.microsoft.com/office/drawing/2014/main" id="{17866E9A-F133-4F70-BFF4-023869C019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1443" y="5320598"/>
                  <a:ext cx="810460" cy="595406"/>
                </a:xfrm>
                <a:prstGeom prst="rect">
                  <a:avLst/>
                </a:prstGeom>
              </p:spPr>
            </p:pic>
            <p:pic>
              <p:nvPicPr>
                <p:cNvPr id="49" name="Brick 5">
                  <a:extLst>
                    <a:ext uri="{FF2B5EF4-FFF2-40B4-BE49-F238E27FC236}">
                      <a16:creationId xmlns:a16="http://schemas.microsoft.com/office/drawing/2014/main" id="{122B625B-E685-406A-98AC-B3D8891EAE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1443" y="5142735"/>
                  <a:ext cx="810460" cy="59540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713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 L 0.00174 0.003 C 0.00035 -0.00232 -0.00139 -0.00787 -0.00208 -0.01343 C -0.00261 -0.01598 -0.00261 -0.01852 -0.00313 -0.02107 C -0.00347 -0.02292 -0.00451 -0.02431 -0.00504 -0.02616 C -0.00573 -0.02825 -0.00642 -0.03033 -0.00695 -0.03241 C -0.00903 -0.04075 -0.00642 -0.03473 -0.00972 -0.04121 C -0.01146 -0.04792 -0.01024 -0.04399 -0.01458 -0.05278 L -0.01649 -0.05649 C -0.01701 -0.05787 -0.01754 -0.05926 -0.0184 -0.06042 C -0.01927 -0.06158 -0.02014 -0.06297 -0.02118 -0.06412 C -0.02205 -0.06505 -0.02326 -0.06575 -0.02413 -0.06667 C -0.02604 -0.06899 -0.02761 -0.07223 -0.02986 -0.07431 C -0.03073 -0.07524 -0.03177 -0.07593 -0.03264 -0.07686 C -0.03472 -0.07917 -0.03681 -0.08149 -0.03837 -0.0845 C -0.03906 -0.08565 -0.03941 -0.08727 -0.04028 -0.0882 C -0.04132 -0.08959 -0.04288 -0.08982 -0.0441 -0.09075 C -0.04514 -0.0919 -0.04583 -0.09352 -0.04688 -0.09468 C -0.04965 -0.09769 -0.05295 -0.10024 -0.05556 -0.10348 C -0.05642 -0.10487 -0.05729 -0.10625 -0.05833 -0.10741 C -0.0599 -0.10903 -0.06163 -0.11065 -0.0632 -0.1125 C -0.06476 -0.11436 -0.06632 -0.11667 -0.06788 -0.11875 C -0.06875 -0.12014 -0.06997 -0.12107 -0.07066 -0.12269 C -0.07344 -0.12778 -0.07413 -0.13033 -0.07743 -0.13403 C -0.0783 -0.13496 -0.07934 -0.13542 -0.08021 -0.13658 C -0.08229 -0.13889 -0.08403 -0.14167 -0.08594 -0.14422 L -0.08785 -0.14676 L -0.09462 -0.15556 C -0.09514 -0.15649 -0.09601 -0.15718 -0.09653 -0.15811 C -0.10017 -0.16551 -0.09774 -0.16065 -0.10399 -0.172 C -0.10504 -0.17385 -0.10608 -0.17547 -0.10695 -0.17709 C -0.10816 -0.17963 -0.10955 -0.18218 -0.11076 -0.18473 C -0.11181 -0.18727 -0.1125 -0.18982 -0.11354 -0.19237 C -0.11476 -0.19537 -0.11615 -0.19838 -0.11736 -0.20139 C -0.12292 -0.21528 -0.11892 -0.20741 -0.12413 -0.21644 C -0.12431 -0.21783 -0.12465 -0.21922 -0.125 -0.22037 C -0.12552 -0.22176 -0.12656 -0.22269 -0.12691 -0.22408 C -0.13056 -0.23565 -0.125 -0.22338 -0.12986 -0.23311 L -0.13368 -0.24838 C -0.13386 -0.24954 -0.13438 -0.2507 -0.13455 -0.25209 C -0.13524 -0.25625 -0.13576 -0.26065 -0.13646 -0.26482 C -0.13698 -0.26783 -0.13785 -0.27061 -0.13837 -0.27362 C -0.13872 -0.27616 -0.13906 -0.27871 -0.13924 -0.28125 C -0.13993 -0.28681 -0.14028 -0.29121 -0.14115 -0.29653 C -0.14149 -0.29792 -0.14184 -0.29908 -0.14219 -0.30024 C -0.14254 -0.30209 -0.14271 -0.30371 -0.14306 -0.30533 C -0.14392 -0.30834 -0.14514 -0.31135 -0.14601 -0.31436 C -0.14774 -0.32037 -0.14601 -0.31598 -0.14792 -0.32315 C -0.14844 -0.32547 -0.14931 -0.32732 -0.14983 -0.32963 C -0.1507 -0.33357 -0.15087 -0.33704 -0.15174 -0.34098 C -0.15226 -0.34399 -0.15295 -0.347 -0.15365 -0.34977 C -0.15399 -0.35162 -0.15417 -0.35325 -0.15451 -0.35487 C -0.15521 -0.35741 -0.1559 -0.35996 -0.15642 -0.3625 C -0.15695 -0.36459 -0.15695 -0.3669 -0.15747 -0.36899 C -0.15972 -0.37987 -0.16059 -0.37709 -0.16215 -0.39167 C -0.1632 -0.40209 -0.16233 -0.39792 -0.16406 -0.4044 C -0.16476 -0.41042 -0.16563 -0.41621 -0.16597 -0.42223 C -0.16667 -0.43102 -0.16736 -0.44005 -0.16788 -0.44885 C -0.1691 -0.46713 -0.16823 -0.45903 -0.16979 -0.47292 C -0.17101 -0.50695 -0.17136 -0.49028 -0.16875 -0.525 C -0.16806 -0.53496 -0.16823 -0.53889 -0.16597 -0.54792 C -0.16528 -0.55047 -0.16511 -0.55325 -0.16406 -0.55556 L -0.16024 -0.5632 C -0.15955 -0.56436 -0.15938 -0.56621 -0.15833 -0.5669 C -0.15747 -0.56783 -0.15642 -0.56852 -0.15556 -0.56945 C -0.15035 -0.5757 -0.15139 -0.57662 -0.14497 -0.58102 C -0.14375 -0.58172 -0.14254 -0.58287 -0.14115 -0.58357 C -0.13368 -0.5875 -0.12951 -0.58843 -0.12118 -0.59121 C -0.11719 -0.59237 -0.11701 -0.5926 -0.11267 -0.59375 C -0.11076 -0.59422 -0.10886 -0.59468 -0.10695 -0.59491 C -0.10278 -0.59561 -0.09861 -0.59584 -0.09462 -0.59607 C -0.09271 -0.59584 -0.0908 -0.59514 -0.08889 -0.59491 C -0.08438 -0.59422 -0.07986 -0.59468 -0.07552 -0.59375 C -0.07413 -0.59329 -0.07292 -0.5919 -0.0717 -0.59121 C -0.06806 -0.58912 -0.06875 -0.59075 -0.06511 -0.58727 C -0.05729 -0.58056 -0.06285 -0.5845 -0.05747 -0.57848 C -0.0566 -0.57732 -0.05538 -0.57686 -0.05451 -0.57593 C -0.05 -0.57084 -0.05313 -0.57362 -0.04983 -0.56829 C -0.04896 -0.5669 -0.04774 -0.56598 -0.04688 -0.56436 C -0.04618 -0.56297 -0.04583 -0.56088 -0.04497 -0.55926 C -0.0441 -0.55764 -0.04306 -0.55602 -0.04219 -0.55417 C -0.04011 -0.55 -0.03958 -0.54653 -0.03837 -0.54167 L -0.03646 -0.53403 C -0.03611 -0.53264 -0.03576 -0.53149 -0.03542 -0.5301 L -0.03455 -0.52385 C -0.03559 -0.45741 -0.03542 -0.48311 -0.03542 -0.4463 " pathEditMode="relative" ptsTypes="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088 L 0.00209 0.01088 C 0.00191 0.00348 0.00157 -0.0037 0.00122 -0.01088 C 0.00104 -0.01597 0.00035 -0.02106 0.00035 -0.02615 C 0.00035 -0.0412 0.0007 -0.05648 0.00122 -0.07175 C 0.00122 -0.07361 0.00191 -0.07523 0.00209 -0.07685 C 0.00278 -0.08055 0.0033 -0.08449 0.004 -0.08819 C 0.00434 -0.08958 0.00469 -0.09074 0.00504 -0.09213 C 0.00538 -0.09375 0.00556 -0.0956 0.00591 -0.09722 C 0.0066 -0.0993 0.00729 -0.10138 0.00782 -0.10347 C 0.00816 -0.10486 0.00834 -0.10601 0.00886 -0.1074 C 0.01025 -0.11157 0.0125 -0.1155 0.01354 -0.12013 C 0.01528 -0.12685 0.01354 -0.12129 0.01736 -0.12893 C 0.01841 -0.13101 0.01927 -0.1331 0.02032 -0.13518 C 0.02205 -0.13912 0.02413 -0.14282 0.02604 -0.14675 C 0.02657 -0.14791 0.02709 -0.1493 0.02795 -0.15046 C 0.02917 -0.15254 0.03056 -0.15463 0.0316 -0.15694 C 0.03334 -0.16018 0.03455 -0.16388 0.03646 -0.16713 C 0.04219 -0.17708 0.04462 -0.18148 0.04983 -0.18981 C 0.05348 -0.19583 0.05903 -0.20416 0.06216 -0.21157 C 0.06268 -0.21273 0.06268 -0.21412 0.06302 -0.21527 C 0.06389 -0.21759 0.06511 -0.21944 0.06598 -0.22152 C 0.06667 -0.22338 0.06719 -0.225 0.06788 -0.22662 C 0.06823 -0.22893 0.06858 -0.23101 0.06875 -0.2331 C 0.0691 -0.23611 0.06927 -0.23912 0.06979 -0.24189 C 0.06997 -0.24328 0.07049 -0.24444 0.07066 -0.24583 C 0.07136 -0.25092 0.07205 -0.25601 0.07257 -0.26111 C 0.07344 -0.26828 0.07379 -0.27546 0.07448 -0.28263 C 0.07604 -0.2956 0.07639 -0.29351 0.0783 -0.30555 C 0.07969 -0.31388 0.07986 -0.32476 0.08212 -0.33217 L 0.08403 -0.33842 C 0.08438 -0.34097 0.08455 -0.34351 0.08507 -0.34606 C 0.08525 -0.34745 0.08577 -0.34861 0.08594 -0.35 C 0.08854 -0.37245 0.08559 -0.35509 0.08785 -0.36759 C 0.08889 -0.37963 0.08976 -0.39143 0.0908 -0.40324 C 0.09045 -0.41203 0.08993 -0.42106 0.08976 -0.42986 C 0.08924 -0.45185 0.08941 -0.47384 0.08889 -0.49606 C 0.08872 -0.49838 0.0875 -0.51134 0.08698 -0.51504 C 0.08646 -0.51759 0.08559 -0.52013 0.08507 -0.52268 C 0.08455 -0.5243 0.08455 -0.52615 0.08403 -0.52777 C 0.08368 -0.52916 0.08264 -0.53009 0.08212 -0.53148 C 0.07726 -0.54467 0.0842 -0.53055 0.07639 -0.54675 C 0.07344 -0.55324 0.07101 -0.56041 0.06684 -0.56574 C 0.06632 -0.56666 0.06563 -0.56759 0.06493 -0.56828 C 0.06181 -0.57175 0.05782 -0.57407 0.05556 -0.57847 C 0.05486 -0.57986 0.05452 -0.58125 0.05365 -0.5824 C 0.05139 -0.58472 0.04931 -0.58472 0.04688 -0.58611 C 0.04566 -0.5868 0.04445 -0.58796 0.04306 -0.58865 C 0.04219 -0.58912 0.04115 -0.58958 0.04028 -0.59004 C 0.03577 -0.59166 0.03525 -0.59143 0.02986 -0.59236 C 0.0257 -0.59213 0.02153 -0.59166 0.01736 -0.5912 C 0.01372 -0.59074 0.01042 -0.59004 0.00695 -0.58865 C 0.00504 -0.58796 0.00313 -0.58703 0.00122 -0.58611 C 0.00035 -0.58564 -0.00087 -0.58564 -0.00156 -0.58495 C -0.00538 -0.58148 -0.00347 -0.58287 -0.00729 -0.58101 L -0.01215 -0.57476 C -0.01458 -0.57129 -0.01771 -0.56782 -0.01875 -0.56319 L -0.0217 -0.55185 C -0.02187 -0.55046 -0.02239 -0.5493 -0.02257 -0.54791 L -0.02361 -0.5405 C -0.02378 -0.53356 -0.02413 -0.52685 -0.02448 -0.52013 C -0.02465 -0.51713 -0.02517 -0.51412 -0.02552 -0.51111 C -0.02587 -0.50648 -0.02604 -0.50185 -0.02639 -0.49722 C -0.02604 -0.49259 -0.02534 -0.48796 -0.02552 -0.48333 C -0.02569 -0.46875 -0.02725 -0.45439 -0.02725 -0.44004 " pathEditMode="relative" ptsTypes="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1DF7A1-927B-47C2-BB0E-CFD2367DF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67" y="2562447"/>
            <a:ext cx="1040720" cy="3577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03DAA8-647E-4563-B13E-E3444B092A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8" y="2710826"/>
            <a:ext cx="1080031" cy="3429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5781B7-F652-4F65-8B7A-60C5BFD269FD}"/>
              </a:ext>
            </a:extLst>
          </p:cNvPr>
          <p:cNvSpPr/>
          <p:nvPr/>
        </p:nvSpPr>
        <p:spPr>
          <a:xfrm>
            <a:off x="603161" y="598204"/>
            <a:ext cx="7954770" cy="1206762"/>
          </a:xfrm>
          <a:prstGeom prst="roundRect">
            <a:avLst/>
          </a:prstGeom>
          <a:solidFill>
            <a:srgbClr val="C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Click on the bricks to help </a:t>
            </a:r>
            <a:r>
              <a:rPr lang="en-GB" dirty="0" err="1">
                <a:solidFill>
                  <a:schemeClr val="tx1"/>
                </a:solidFill>
              </a:rPr>
              <a:t>Nadifa</a:t>
            </a:r>
            <a:r>
              <a:rPr lang="en-GB" dirty="0">
                <a:solidFill>
                  <a:schemeClr val="tx1"/>
                </a:solidFill>
              </a:rPr>
              <a:t> and Noah place them into the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doubling machine.</a:t>
            </a:r>
          </a:p>
          <a:p>
            <a:r>
              <a:rPr lang="en-GB" dirty="0">
                <a:solidFill>
                  <a:schemeClr val="tx1"/>
                </a:solidFill>
              </a:rPr>
              <a:t>What is double 5? If you and a friend both hold up 5 fingers, how many are there altogether?</a:t>
            </a:r>
          </a:p>
        </p:txBody>
      </p:sp>
      <p:pic>
        <p:nvPicPr>
          <p:cNvPr id="38" name="Brick 1" hidden="1">
            <a:extLst>
              <a:ext uri="{FF2B5EF4-FFF2-40B4-BE49-F238E27FC236}">
                <a16:creationId xmlns:a16="http://schemas.microsoft.com/office/drawing/2014/main" id="{49C00B1E-C143-4B3D-960C-0FFD91CA5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pic>
        <p:nvPicPr>
          <p:cNvPr id="24" name="Brick 8" hidden="1">
            <a:extLst>
              <a:ext uri="{FF2B5EF4-FFF2-40B4-BE49-F238E27FC236}">
                <a16:creationId xmlns:a16="http://schemas.microsoft.com/office/drawing/2014/main" id="{709EE101-10D4-4EFF-8F0A-FC18C67BB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9" y="5497417"/>
            <a:ext cx="810461" cy="595406"/>
          </a:xfrm>
          <a:prstGeom prst="rect">
            <a:avLst/>
          </a:prstGeom>
        </p:spPr>
      </p:pic>
      <p:grpSp>
        <p:nvGrpSpPr>
          <p:cNvPr id="15" name="Bricks left">
            <a:extLst>
              <a:ext uri="{FF2B5EF4-FFF2-40B4-BE49-F238E27FC236}">
                <a16:creationId xmlns:a16="http://schemas.microsoft.com/office/drawing/2014/main" id="{BADC44FD-6CCA-427E-AA73-A577C96F6DFF}"/>
              </a:ext>
            </a:extLst>
          </p:cNvPr>
          <p:cNvGrpSpPr/>
          <p:nvPr/>
        </p:nvGrpSpPr>
        <p:grpSpPr>
          <a:xfrm>
            <a:off x="2131126" y="4782091"/>
            <a:ext cx="810461" cy="1310732"/>
            <a:chOff x="2131126" y="4782091"/>
            <a:chExt cx="810461" cy="1310732"/>
          </a:xfrm>
        </p:grpSpPr>
        <p:pic>
          <p:nvPicPr>
            <p:cNvPr id="22" name="Brick 9">
              <a:extLst>
                <a:ext uri="{FF2B5EF4-FFF2-40B4-BE49-F238E27FC236}">
                  <a16:creationId xmlns:a16="http://schemas.microsoft.com/office/drawing/2014/main" id="{285F72C4-79DA-4A14-8203-EE6117DA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26" y="5497417"/>
              <a:ext cx="810461" cy="595406"/>
            </a:xfrm>
            <a:prstGeom prst="rect">
              <a:avLst/>
            </a:prstGeom>
          </p:spPr>
        </p:pic>
        <p:pic>
          <p:nvPicPr>
            <p:cNvPr id="32" name="Brick 4">
              <a:extLst>
                <a:ext uri="{FF2B5EF4-FFF2-40B4-BE49-F238E27FC236}">
                  <a16:creationId xmlns:a16="http://schemas.microsoft.com/office/drawing/2014/main" id="{752FCCCE-BA8D-4BAA-B1F4-3B576196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26" y="5316442"/>
              <a:ext cx="810461" cy="595406"/>
            </a:xfrm>
            <a:prstGeom prst="rect">
              <a:avLst/>
            </a:prstGeom>
          </p:spPr>
        </p:pic>
        <p:pic>
          <p:nvPicPr>
            <p:cNvPr id="28" name="Brick 6">
              <a:extLst>
                <a:ext uri="{FF2B5EF4-FFF2-40B4-BE49-F238E27FC236}">
                  <a16:creationId xmlns:a16="http://schemas.microsoft.com/office/drawing/2014/main" id="{E31A4D79-0739-46E8-B46C-561D0BD4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26" y="5135911"/>
              <a:ext cx="810461" cy="595406"/>
            </a:xfrm>
            <a:prstGeom prst="rect">
              <a:avLst/>
            </a:prstGeom>
          </p:spPr>
        </p:pic>
        <p:pic>
          <p:nvPicPr>
            <p:cNvPr id="34" name="Brick 3">
              <a:extLst>
                <a:ext uri="{FF2B5EF4-FFF2-40B4-BE49-F238E27FC236}">
                  <a16:creationId xmlns:a16="http://schemas.microsoft.com/office/drawing/2014/main" id="{43B484E4-6D3F-47A6-BE97-51A19FDD1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27" y="4955692"/>
              <a:ext cx="810460" cy="595406"/>
            </a:xfrm>
            <a:prstGeom prst="rect">
              <a:avLst/>
            </a:prstGeom>
          </p:spPr>
        </p:pic>
        <p:pic>
          <p:nvPicPr>
            <p:cNvPr id="26" name="Brick 7">
              <a:extLst>
                <a:ext uri="{FF2B5EF4-FFF2-40B4-BE49-F238E27FC236}">
                  <a16:creationId xmlns:a16="http://schemas.microsoft.com/office/drawing/2014/main" id="{3F8EAB23-8203-4121-A09C-9EF11687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26" y="4782091"/>
              <a:ext cx="810461" cy="595406"/>
            </a:xfrm>
            <a:prstGeom prst="rect">
              <a:avLst/>
            </a:prstGeom>
          </p:spPr>
        </p:pic>
      </p:grpSp>
      <p:grpSp>
        <p:nvGrpSpPr>
          <p:cNvPr id="16" name="Brights right">
            <a:extLst>
              <a:ext uri="{FF2B5EF4-FFF2-40B4-BE49-F238E27FC236}">
                <a16:creationId xmlns:a16="http://schemas.microsoft.com/office/drawing/2014/main" id="{CC37B614-579B-4139-B4A7-39CB583895C9}"/>
              </a:ext>
            </a:extLst>
          </p:cNvPr>
          <p:cNvGrpSpPr/>
          <p:nvPr/>
        </p:nvGrpSpPr>
        <p:grpSpPr>
          <a:xfrm>
            <a:off x="6391443" y="4777454"/>
            <a:ext cx="812818" cy="1315368"/>
            <a:chOff x="6391443" y="4777454"/>
            <a:chExt cx="812818" cy="1315368"/>
          </a:xfrm>
        </p:grpSpPr>
        <p:pic>
          <p:nvPicPr>
            <p:cNvPr id="36" name="Brick 2">
              <a:extLst>
                <a:ext uri="{FF2B5EF4-FFF2-40B4-BE49-F238E27FC236}">
                  <a16:creationId xmlns:a16="http://schemas.microsoft.com/office/drawing/2014/main" id="{DCD3637C-56C5-4DA3-B54B-1A5D76790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497417"/>
              <a:ext cx="810459" cy="595405"/>
            </a:xfrm>
            <a:prstGeom prst="rect">
              <a:avLst/>
            </a:prstGeom>
          </p:spPr>
        </p:pic>
        <p:pic>
          <p:nvPicPr>
            <p:cNvPr id="30" name="Brick 5">
              <a:extLst>
                <a:ext uri="{FF2B5EF4-FFF2-40B4-BE49-F238E27FC236}">
                  <a16:creationId xmlns:a16="http://schemas.microsoft.com/office/drawing/2014/main" id="{07FDACEC-31D1-4D60-8B13-E9B7BEC0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320598"/>
              <a:ext cx="810460" cy="595405"/>
            </a:xfrm>
            <a:prstGeom prst="rect">
              <a:avLst/>
            </a:prstGeom>
          </p:spPr>
        </p:pic>
        <p:pic>
          <p:nvPicPr>
            <p:cNvPr id="25" name="Brick 5">
              <a:extLst>
                <a:ext uri="{FF2B5EF4-FFF2-40B4-BE49-F238E27FC236}">
                  <a16:creationId xmlns:a16="http://schemas.microsoft.com/office/drawing/2014/main" id="{ED6F3FCE-E221-4F63-A2C6-93C84659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5142735"/>
              <a:ext cx="810460" cy="595405"/>
            </a:xfrm>
            <a:prstGeom prst="rect">
              <a:avLst/>
            </a:prstGeom>
          </p:spPr>
        </p:pic>
        <p:pic>
          <p:nvPicPr>
            <p:cNvPr id="42" name="Brick 5">
              <a:extLst>
                <a:ext uri="{FF2B5EF4-FFF2-40B4-BE49-F238E27FC236}">
                  <a16:creationId xmlns:a16="http://schemas.microsoft.com/office/drawing/2014/main" id="{48389B0A-FB07-4620-82F2-1E04D1B2E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802" y="4956086"/>
              <a:ext cx="810459" cy="595405"/>
            </a:xfrm>
            <a:prstGeom prst="rect">
              <a:avLst/>
            </a:prstGeom>
          </p:spPr>
        </p:pic>
        <p:pic>
          <p:nvPicPr>
            <p:cNvPr id="43" name="Brick 5">
              <a:extLst>
                <a:ext uri="{FF2B5EF4-FFF2-40B4-BE49-F238E27FC236}">
                  <a16:creationId xmlns:a16="http://schemas.microsoft.com/office/drawing/2014/main" id="{B4CEA19A-B05E-410D-AAF5-0B0C8F6B2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3" y="4777454"/>
              <a:ext cx="810459" cy="595405"/>
            </a:xfrm>
            <a:prstGeom prst="rect">
              <a:avLst/>
            </a:prstGeom>
          </p:spPr>
        </p:pic>
      </p:grpSp>
      <p:pic>
        <p:nvPicPr>
          <p:cNvPr id="4" name="Machine Closed Door">
            <a:extLst>
              <a:ext uri="{FF2B5EF4-FFF2-40B4-BE49-F238E27FC236}">
                <a16:creationId xmlns:a16="http://schemas.microsoft.com/office/drawing/2014/main" id="{5EB38A56-F00C-4472-BA5B-AA45A95D52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53" y="2098590"/>
            <a:ext cx="4886693" cy="33392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F8B3C-C20C-4349-B5F0-ACDD2C1143F4}"/>
              </a:ext>
            </a:extLst>
          </p:cNvPr>
          <p:cNvSpPr/>
          <p:nvPr/>
        </p:nvSpPr>
        <p:spPr>
          <a:xfrm>
            <a:off x="3855905" y="3667839"/>
            <a:ext cx="1283654" cy="7574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or Trigger">
            <a:extLst>
              <a:ext uri="{FF2B5EF4-FFF2-40B4-BE49-F238E27FC236}">
                <a16:creationId xmlns:a16="http://schemas.microsoft.com/office/drawing/2014/main" id="{C1B738CC-19EC-45E2-9941-5CD0AA090C78}"/>
              </a:ext>
            </a:extLst>
          </p:cNvPr>
          <p:cNvSpPr/>
          <p:nvPr/>
        </p:nvSpPr>
        <p:spPr>
          <a:xfrm>
            <a:off x="3689131" y="3524697"/>
            <a:ext cx="1786759" cy="1037897"/>
          </a:xfrm>
          <a:prstGeom prst="rect">
            <a:avLst/>
          </a:prstGeom>
          <a:solidFill>
            <a:srgbClr val="D4D4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467A-9435-4709-A4F5-870ACA7DF994}"/>
              </a:ext>
            </a:extLst>
          </p:cNvPr>
          <p:cNvSpPr/>
          <p:nvPr/>
        </p:nvSpPr>
        <p:spPr>
          <a:xfrm>
            <a:off x="2612886" y="5448487"/>
            <a:ext cx="3935320" cy="81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double 5 is 10</a:t>
            </a:r>
          </a:p>
        </p:txBody>
      </p:sp>
      <p:pic>
        <p:nvPicPr>
          <p:cNvPr id="23" name="Machine Open Door">
            <a:extLst>
              <a:ext uri="{FF2B5EF4-FFF2-40B4-BE49-F238E27FC236}">
                <a16:creationId xmlns:a16="http://schemas.microsoft.com/office/drawing/2014/main" id="{48EC9BAD-9E28-4275-98AB-88BDEBA023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2098429"/>
            <a:ext cx="4886692" cy="333926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0E7161F-AB0A-400D-A27B-1DE913A5C382}"/>
              </a:ext>
            </a:extLst>
          </p:cNvPr>
          <p:cNvGrpSpPr/>
          <p:nvPr/>
        </p:nvGrpSpPr>
        <p:grpSpPr>
          <a:xfrm>
            <a:off x="4398036" y="3572519"/>
            <a:ext cx="347928" cy="942252"/>
            <a:chOff x="4054621" y="2771316"/>
            <a:chExt cx="815109" cy="2207460"/>
          </a:xfrm>
        </p:grpSpPr>
        <p:grpSp>
          <p:nvGrpSpPr>
            <p:cNvPr id="44" name="Bricks left">
              <a:extLst>
                <a:ext uri="{FF2B5EF4-FFF2-40B4-BE49-F238E27FC236}">
                  <a16:creationId xmlns:a16="http://schemas.microsoft.com/office/drawing/2014/main" id="{FA3C5F6F-CA5E-4F57-941A-D7D5A96EF66B}"/>
                </a:ext>
              </a:extLst>
            </p:cNvPr>
            <p:cNvGrpSpPr/>
            <p:nvPr/>
          </p:nvGrpSpPr>
          <p:grpSpPr>
            <a:xfrm>
              <a:off x="4054621" y="3668044"/>
              <a:ext cx="810461" cy="1310732"/>
              <a:chOff x="2131126" y="4782091"/>
              <a:chExt cx="810461" cy="1310732"/>
            </a:xfrm>
          </p:grpSpPr>
          <p:pic>
            <p:nvPicPr>
              <p:cNvPr id="45" name="Brick 9">
                <a:extLst>
                  <a:ext uri="{FF2B5EF4-FFF2-40B4-BE49-F238E27FC236}">
                    <a16:creationId xmlns:a16="http://schemas.microsoft.com/office/drawing/2014/main" id="{8A870687-F6D3-417E-8D49-ED23E4439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26" y="5497417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46" name="Brick 4">
                <a:extLst>
                  <a:ext uri="{FF2B5EF4-FFF2-40B4-BE49-F238E27FC236}">
                    <a16:creationId xmlns:a16="http://schemas.microsoft.com/office/drawing/2014/main" id="{C982227E-F673-4154-8381-D0A583D66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26" y="5316442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47" name="Brick 6">
                <a:extLst>
                  <a:ext uri="{FF2B5EF4-FFF2-40B4-BE49-F238E27FC236}">
                    <a16:creationId xmlns:a16="http://schemas.microsoft.com/office/drawing/2014/main" id="{B9743876-8EBA-441B-9C72-4367F8B88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26" y="5135911"/>
                <a:ext cx="810461" cy="595406"/>
              </a:xfrm>
              <a:prstGeom prst="rect">
                <a:avLst/>
              </a:prstGeom>
            </p:spPr>
          </p:pic>
          <p:pic>
            <p:nvPicPr>
              <p:cNvPr id="48" name="Brick 3">
                <a:extLst>
                  <a:ext uri="{FF2B5EF4-FFF2-40B4-BE49-F238E27FC236}">
                    <a16:creationId xmlns:a16="http://schemas.microsoft.com/office/drawing/2014/main" id="{4EE2DF32-4146-4556-8B07-EA5779AB2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27" y="4955692"/>
                <a:ext cx="810460" cy="595406"/>
              </a:xfrm>
              <a:prstGeom prst="rect">
                <a:avLst/>
              </a:prstGeom>
            </p:spPr>
          </p:pic>
          <p:pic>
            <p:nvPicPr>
              <p:cNvPr id="49" name="Brick 7">
                <a:extLst>
                  <a:ext uri="{FF2B5EF4-FFF2-40B4-BE49-F238E27FC236}">
                    <a16:creationId xmlns:a16="http://schemas.microsoft.com/office/drawing/2014/main" id="{3507C000-3555-4E88-BB92-673712CF8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26" y="4782091"/>
                <a:ext cx="810461" cy="595406"/>
              </a:xfrm>
              <a:prstGeom prst="rect">
                <a:avLst/>
              </a:prstGeom>
            </p:spPr>
          </p:pic>
        </p:grpSp>
        <p:grpSp>
          <p:nvGrpSpPr>
            <p:cNvPr id="50" name="Brights right">
              <a:extLst>
                <a:ext uri="{FF2B5EF4-FFF2-40B4-BE49-F238E27FC236}">
                  <a16:creationId xmlns:a16="http://schemas.microsoft.com/office/drawing/2014/main" id="{E4973ACE-E7E7-44B0-A737-7BD524DFC6A0}"/>
                </a:ext>
              </a:extLst>
            </p:cNvPr>
            <p:cNvGrpSpPr/>
            <p:nvPr/>
          </p:nvGrpSpPr>
          <p:grpSpPr>
            <a:xfrm>
              <a:off x="4056912" y="2771316"/>
              <a:ext cx="812818" cy="1315368"/>
              <a:chOff x="6391443" y="4777454"/>
              <a:chExt cx="812818" cy="1315368"/>
            </a:xfrm>
          </p:grpSpPr>
          <p:pic>
            <p:nvPicPr>
              <p:cNvPr id="51" name="Brick 2">
                <a:extLst>
                  <a:ext uri="{FF2B5EF4-FFF2-40B4-BE49-F238E27FC236}">
                    <a16:creationId xmlns:a16="http://schemas.microsoft.com/office/drawing/2014/main" id="{2F1ADB03-DD38-4F58-9D48-15D6CC020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497417"/>
                <a:ext cx="810459" cy="595405"/>
              </a:xfrm>
              <a:prstGeom prst="rect">
                <a:avLst/>
              </a:prstGeom>
            </p:spPr>
          </p:pic>
          <p:pic>
            <p:nvPicPr>
              <p:cNvPr id="52" name="Brick 5">
                <a:extLst>
                  <a:ext uri="{FF2B5EF4-FFF2-40B4-BE49-F238E27FC236}">
                    <a16:creationId xmlns:a16="http://schemas.microsoft.com/office/drawing/2014/main" id="{FF543EEF-9C14-4FFA-8F3D-B6A8E7C02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320598"/>
                <a:ext cx="810460" cy="595405"/>
              </a:xfrm>
              <a:prstGeom prst="rect">
                <a:avLst/>
              </a:prstGeom>
            </p:spPr>
          </p:pic>
          <p:pic>
            <p:nvPicPr>
              <p:cNvPr id="53" name="Brick 5">
                <a:extLst>
                  <a:ext uri="{FF2B5EF4-FFF2-40B4-BE49-F238E27FC236}">
                    <a16:creationId xmlns:a16="http://schemas.microsoft.com/office/drawing/2014/main" id="{DBB05B7D-AB4E-4E0D-BE0F-EB488EA6C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5142735"/>
                <a:ext cx="810460" cy="595405"/>
              </a:xfrm>
              <a:prstGeom prst="rect">
                <a:avLst/>
              </a:prstGeom>
            </p:spPr>
          </p:pic>
          <p:pic>
            <p:nvPicPr>
              <p:cNvPr id="54" name="Brick 5">
                <a:extLst>
                  <a:ext uri="{FF2B5EF4-FFF2-40B4-BE49-F238E27FC236}">
                    <a16:creationId xmlns:a16="http://schemas.microsoft.com/office/drawing/2014/main" id="{D89FD09D-DB84-4614-8EEF-18B4F2251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3802" y="4956086"/>
                <a:ext cx="810459" cy="595405"/>
              </a:xfrm>
              <a:prstGeom prst="rect">
                <a:avLst/>
              </a:prstGeom>
            </p:spPr>
          </p:pic>
          <p:pic>
            <p:nvPicPr>
              <p:cNvPr id="55" name="Brick 5">
                <a:extLst>
                  <a:ext uri="{FF2B5EF4-FFF2-40B4-BE49-F238E27FC236}">
                    <a16:creationId xmlns:a16="http://schemas.microsoft.com/office/drawing/2014/main" id="{93042B6B-65C3-4F98-B4F0-E7161DFE4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443" y="4777454"/>
                <a:ext cx="810459" cy="595405"/>
              </a:xfrm>
              <a:prstGeom prst="rect">
                <a:avLst/>
              </a:prstGeom>
            </p:spPr>
          </p:pic>
        </p:grpSp>
      </p:grpSp>
      <p:sp>
        <p:nvSpPr>
          <p:cNvPr id="19" name="Bricks right trigger">
            <a:extLst>
              <a:ext uri="{FF2B5EF4-FFF2-40B4-BE49-F238E27FC236}">
                <a16:creationId xmlns:a16="http://schemas.microsoft.com/office/drawing/2014/main" id="{2B4678D0-ED89-4358-8A49-4C3B13657451}"/>
              </a:ext>
            </a:extLst>
          </p:cNvPr>
          <p:cNvSpPr/>
          <p:nvPr/>
        </p:nvSpPr>
        <p:spPr>
          <a:xfrm>
            <a:off x="6339840" y="4782091"/>
            <a:ext cx="968667" cy="131073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Bricks left  trigger">
            <a:extLst>
              <a:ext uri="{FF2B5EF4-FFF2-40B4-BE49-F238E27FC236}">
                <a16:creationId xmlns:a16="http://schemas.microsoft.com/office/drawing/2014/main" id="{C817C6E5-2855-496A-9EAF-E00ADB85A7DE}"/>
              </a:ext>
            </a:extLst>
          </p:cNvPr>
          <p:cNvSpPr/>
          <p:nvPr/>
        </p:nvSpPr>
        <p:spPr>
          <a:xfrm>
            <a:off x="2060013" y="4780918"/>
            <a:ext cx="968667" cy="131073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463 L 0.0007 0.00463 C 0.00104 -0.00231 0.00139 -0.00903 0.00191 -0.01574 C 0.00209 -0.01829 0.00278 -0.02083 0.00295 -0.02338 C 0.00417 -0.03495 0.00469 -0.0493 0.00538 -0.06065 C 0.00573 -0.0662 0.00625 -0.07199 0.0066 -0.07755 C 0.00695 -0.08796 0.00712 -0.09838 0.00764 -0.10856 C 0.00782 -0.11134 0.00868 -0.12315 0.01007 -0.12731 C 0.01129 -0.13148 0.0132 -0.13542 0.01459 -0.13958 C 0.01545 -0.14213 0.01598 -0.14491 0.01702 -0.14745 C 0.01788 -0.14977 0.01945 -0.15139 0.02049 -0.1537 C 0.0316 -0.17731 0.01181 -0.13866 0.02622 -0.16759 C 0.02813 -0.1713 0.03038 -0.17477 0.03212 -0.17847 C 0.03768 -0.19028 0.03056 -0.17893 0.03785 -0.19236 C 0.03976 -0.1956 0.04202 -0.19838 0.04375 -0.20162 C 0.04584 -0.20555 0.04775 -0.20995 0.04948 -0.21412 C 0.05122 -0.21805 0.05486 -0.22616 0.05643 -0.23125 C 0.05695 -0.23264 0.05712 -0.23426 0.05764 -0.23588 C 0.06025 -0.24305 0.06389 -0.24977 0.0658 -0.25741 C 0.06719 -0.26273 0.06702 -0.26296 0.06927 -0.26829 C 0.06997 -0.26991 0.07101 -0.2713 0.07153 -0.27292 C 0.07413 -0.27917 0.07865 -0.29167 0.07865 -0.29167 C 0.079 -0.29375 0.07934 -0.29583 0.07969 -0.29792 C 0.0816 -0.30555 0.08438 -0.31296 0.08559 -0.32106 C 0.08594 -0.32361 0.08611 -0.32639 0.08681 -0.3287 C 0.08854 -0.33657 0.09132 -0.34398 0.09254 -0.35208 C 0.09288 -0.35463 0.09306 -0.35741 0.09375 -0.35972 C 0.09584 -0.36967 0.09879 -0.3794 0.1007 -0.38935 C 0.10104 -0.39143 0.10139 -0.39352 0.10191 -0.39537 C 0.10261 -0.39907 0.10348 -0.40278 0.10417 -0.40625 C 0.10469 -0.40949 0.10486 -0.4125 0.10538 -0.41574 C 0.10573 -0.41829 0.10608 -0.42083 0.10643 -0.42338 C 0.10764 -0.43217 0.1099 -0.44977 0.1099 -0.44977 C 0.11146 -0.47801 0.11181 -0.47338 0.1099 -0.50555 C 0.1099 -0.5081 0.10955 -0.51088 0.10886 -0.51342 C 0.10764 -0.51667 0.10504 -0.51898 0.10417 -0.52268 C 0.10261 -0.52893 0.10365 -0.52592 0.1007 -0.53194 C 0.10035 -0.53356 0.1 -0.53518 0.09948 -0.53657 C 0.09896 -0.53819 0.09792 -0.53958 0.09723 -0.5412 C 0.09358 -0.54954 0.08889 -0.55694 0.08681 -0.56597 C 0.08507 -0.57268 0.08646 -0.56944 0.08212 -0.57523 C 0.0816 -0.57685 0.0816 -0.5787 0.08091 -0.58009 C 0.07969 -0.58217 0.07604 -0.58657 0.07396 -0.58773 C 0.0717 -0.58912 0.06927 -0.58981 0.06702 -0.59074 C 0.06094 -0.59352 0.06372 -0.59259 0.05417 -0.59398 C 0.05 -0.59444 0.04566 -0.59491 0.04132 -0.59537 C 0.03125 -0.59491 0.02118 -0.59537 0.01111 -0.59398 C 0.00643 -0.59329 -0.00277 -0.58935 -0.00277 -0.58935 C -0.00434 -0.58819 -0.0059 -0.58704 -0.00746 -0.58611 C -0.01128 -0.58403 -0.01441 -0.58287 -0.01788 -0.58009 C -0.02066 -0.57778 -0.02396 -0.57407 -0.02604 -0.5706 C -0.02691 -0.56921 -0.0276 -0.56759 -0.0283 -0.56597 C -0.02951 -0.56134 -0.03212 -0.55694 -0.03177 -0.55208 C -0.03142 -0.54167 -0.03159 -0.53125 -0.03073 -0.52106 C -0.03038 -0.5169 -0.02899 -0.51273 -0.0283 -0.50856 L -0.02725 -0.50092 C -0.02673 -0.48958 -0.02604 -0.47824 -0.02604 -0.4669 C -0.02604 -0.46204 -0.02691 -0.45741 -0.02725 -0.45278 C -0.02847 -0.43542 -0.0283 -0.44097 -0.0283 -0.42963 " pathEditMode="relative" ptsTypes="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533 L 0.00295 0.00533 C 0.00139 -0.03564 0.00312 -0.01296 -0.00052 -0.04421 C -0.00104 -0.04768 -0.00139 -0.05138 -0.00174 -0.05509 C -0.00209 -0.05972 -0.00226 -0.06435 -0.00295 -0.06898 C -0.00382 -0.07523 -0.00556 -0.07893 -0.00747 -0.08449 C -0.00799 -0.0875 -0.00782 -0.09074 -0.00868 -0.09375 C -0.01354 -0.11088 -0.01268 -0.10486 -0.01806 -0.11551 C -0.01927 -0.11805 -0.02014 -0.12083 -0.02153 -0.12314 C -0.02361 -0.12662 -0.02639 -0.12916 -0.02848 -0.1324 C -0.03073 -0.13611 -0.03316 -0.13958 -0.03542 -0.14328 C -0.03663 -0.14537 -0.0375 -0.14768 -0.03889 -0.14953 C -0.04566 -0.15856 -0.03959 -0.14722 -0.04479 -0.15578 C -0.04757 -0.16041 -0.04931 -0.16643 -0.05295 -0.16967 C -0.054 -0.17083 -0.05538 -0.17152 -0.05643 -0.17291 C -0.05903 -0.17662 -0.06059 -0.18148 -0.06337 -0.18518 C -0.06528 -0.18773 -0.06754 -0.19004 -0.06927 -0.19305 C -0.08368 -0.21805 -0.06702 -0.19467 -0.08091 -0.21319 C -0.08264 -0.21782 -0.0842 -0.22291 -0.08663 -0.22708 C -0.08733 -0.22824 -0.0882 -0.22916 -0.08907 -0.23009 C -0.09219 -0.24305 -0.08681 -0.22268 -0.09479 -0.24421 C -0.10209 -0.26365 -0.09219 -0.24467 -0.1007 -0.25949 C -0.10104 -0.26111 -0.10122 -0.26273 -0.10174 -0.26435 C -0.10469 -0.27222 -0.10538 -0.27083 -0.10764 -0.27824 C -0.10764 -0.27824 -0.11042 -0.28981 -0.11111 -0.29213 C -0.11146 -0.29375 -0.11163 -0.29537 -0.11233 -0.29676 L -0.11459 -0.30138 C -0.11493 -0.30301 -0.11511 -0.30463 -0.1158 -0.30601 C -0.11632 -0.30787 -0.11754 -0.30902 -0.11806 -0.31064 C -0.11945 -0.31527 -0.12066 -0.3199 -0.12153 -0.32476 C -0.12188 -0.32685 -0.1224 -0.32893 -0.12275 -0.33101 C -0.12309 -0.33356 -0.12344 -0.33611 -0.12396 -0.33865 C -0.12466 -0.34236 -0.12552 -0.34583 -0.12622 -0.34953 L -0.12848 -0.3618 C -0.129 -0.37129 -0.12969 -0.38055 -0.12969 -0.38981 C -0.12969 -0.43796 -0.13038 -0.43981 -0.12743 -0.47037 C -0.12709 -0.47407 -0.12674 -0.47754 -0.12622 -0.48125 C -0.12535 -0.48796 -0.12518 -0.48634 -0.12396 -0.49213 C -0.12223 -0.5 -0.12309 -0.49838 -0.12032 -0.50763 C -0.11979 -0.50972 -0.11875 -0.51157 -0.11806 -0.51388 C -0.11632 -0.5199 -0.11615 -0.52685 -0.11337 -0.5324 C -0.10643 -0.54652 -0.11736 -0.5243 -0.10764 -0.5449 C -0.10608 -0.54791 -0.10452 -0.55115 -0.10295 -0.55416 C -0.10104 -0.55763 -0.09757 -0.56412 -0.09479 -0.56643 L -0.09132 -0.56967 C -0.09045 -0.57106 -0.08993 -0.57291 -0.08907 -0.5743 C -0.08559 -0.5787 -0.08577 -0.57638 -0.08195 -0.57893 C -0.08073 -0.57963 -0.07969 -0.58125 -0.07848 -0.58194 C -0.07275 -0.58588 -0.07361 -0.58449 -0.06806 -0.58657 C -0.06563 -0.5875 -0.06337 -0.58865 -0.06111 -0.58981 C -0.0599 -0.59027 -0.05868 -0.59097 -0.05764 -0.5912 C -0.04636 -0.59513 -0.05139 -0.59351 -0.04236 -0.59583 C -0.03351 -0.59537 -0.02448 -0.5956 -0.01563 -0.59444 C -0.01389 -0.59421 -0.01268 -0.59213 -0.01111 -0.5912 C -0.0092 -0.59027 -0.00712 -0.58912 -0.00521 -0.58819 C 0.00521 -0.5743 -0.00104 -0.58402 0.00416 -0.5743 C 0.00521 -0.57222 0.00659 -0.57037 0.00764 -0.56805 C 0.00868 -0.56527 0.01024 -0.55902 0.01111 -0.55555 C 0.01146 -0.55046 0.01232 -0.54537 0.01232 -0.54004 C 0.01232 -0.52523 0.01163 -0.51018 0.01111 -0.49513 C 0.01093 -0.49004 0.01024 -0.48495 0.00989 -0.47963 C 0.00937 -0.47083 0.0092 -0.46203 0.00868 -0.45324 C 0.01041 -0.44004 0.00989 -0.44722 0.00989 -0.43171 " pathEditMode="relative" ptsTypes="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307</TotalTime>
  <Words>346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Swift</dc:creator>
  <cp:lastModifiedBy>C Collinson</cp:lastModifiedBy>
  <cp:revision>27</cp:revision>
  <dcterms:created xsi:type="dcterms:W3CDTF">2020-05-15T09:27:29Z</dcterms:created>
  <dcterms:modified xsi:type="dcterms:W3CDTF">2021-01-27T10:19:35Z</dcterms:modified>
</cp:coreProperties>
</file>