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21674138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44" d="100"/>
          <a:sy n="44" d="100"/>
        </p:scale>
        <p:origin x="1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9267" y="1995312"/>
            <a:ext cx="16255604" cy="4244622"/>
          </a:xfrm>
        </p:spPr>
        <p:txBody>
          <a:bodyPr anchor="b"/>
          <a:lstStyle>
            <a:lvl1pPr algn="ctr">
              <a:defRPr sz="1066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267" y="6403623"/>
            <a:ext cx="16255604" cy="2943577"/>
          </a:xfrm>
        </p:spPr>
        <p:txBody>
          <a:bodyPr/>
          <a:lstStyle>
            <a:lvl1pPr marL="0" indent="0" algn="ctr">
              <a:buNone/>
              <a:defRPr sz="4266"/>
            </a:lvl1pPr>
            <a:lvl2pPr marL="812764" indent="0" algn="ctr">
              <a:buNone/>
              <a:defRPr sz="3555"/>
            </a:lvl2pPr>
            <a:lvl3pPr marL="1625529" indent="0" algn="ctr">
              <a:buNone/>
              <a:defRPr sz="3200"/>
            </a:lvl3pPr>
            <a:lvl4pPr marL="2438293" indent="0" algn="ctr">
              <a:buNone/>
              <a:defRPr sz="2844"/>
            </a:lvl4pPr>
            <a:lvl5pPr marL="3251058" indent="0" algn="ctr">
              <a:buNone/>
              <a:defRPr sz="2844"/>
            </a:lvl5pPr>
            <a:lvl6pPr marL="4063822" indent="0" algn="ctr">
              <a:buNone/>
              <a:defRPr sz="2844"/>
            </a:lvl6pPr>
            <a:lvl7pPr marL="4876587" indent="0" algn="ctr">
              <a:buNone/>
              <a:defRPr sz="2844"/>
            </a:lvl7pPr>
            <a:lvl8pPr marL="5689351" indent="0" algn="ctr">
              <a:buNone/>
              <a:defRPr sz="2844"/>
            </a:lvl8pPr>
            <a:lvl9pPr marL="6502116" indent="0" algn="ctr">
              <a:buNone/>
              <a:defRPr sz="284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5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938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0555" y="649111"/>
            <a:ext cx="467348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097" y="649111"/>
            <a:ext cx="13749531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72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07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808" y="3039535"/>
            <a:ext cx="18693944" cy="5071532"/>
          </a:xfrm>
        </p:spPr>
        <p:txBody>
          <a:bodyPr anchor="b"/>
          <a:lstStyle>
            <a:lvl1pPr>
              <a:defRPr sz="1066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808" y="8159046"/>
            <a:ext cx="18693944" cy="2666999"/>
          </a:xfrm>
        </p:spPr>
        <p:txBody>
          <a:bodyPr/>
          <a:lstStyle>
            <a:lvl1pPr marL="0" indent="0">
              <a:buNone/>
              <a:defRPr sz="4266">
                <a:solidFill>
                  <a:schemeClr val="tx1">
                    <a:tint val="75000"/>
                  </a:schemeClr>
                </a:solidFill>
              </a:defRPr>
            </a:lvl1pPr>
            <a:lvl2pPr marL="812764" indent="0">
              <a:buNone/>
              <a:defRPr sz="3555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600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097" y="3245556"/>
            <a:ext cx="9211509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532" y="3245556"/>
            <a:ext cx="9211509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831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649112"/>
            <a:ext cx="18693944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2921" y="2988734"/>
            <a:ext cx="9169175" cy="1464732"/>
          </a:xfrm>
        </p:spPr>
        <p:txBody>
          <a:bodyPr anchor="b"/>
          <a:lstStyle>
            <a:lvl1pPr marL="0" indent="0">
              <a:buNone/>
              <a:defRPr sz="4266" b="1"/>
            </a:lvl1pPr>
            <a:lvl2pPr marL="812764" indent="0">
              <a:buNone/>
              <a:defRPr sz="3555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44" b="1"/>
            </a:lvl4pPr>
            <a:lvl5pPr marL="3251058" indent="0">
              <a:buNone/>
              <a:defRPr sz="2844" b="1"/>
            </a:lvl5pPr>
            <a:lvl6pPr marL="4063822" indent="0">
              <a:buNone/>
              <a:defRPr sz="2844" b="1"/>
            </a:lvl6pPr>
            <a:lvl7pPr marL="4876587" indent="0">
              <a:buNone/>
              <a:defRPr sz="2844" b="1"/>
            </a:lvl7pPr>
            <a:lvl8pPr marL="5689351" indent="0">
              <a:buNone/>
              <a:defRPr sz="2844" b="1"/>
            </a:lvl8pPr>
            <a:lvl9pPr marL="6502116" indent="0">
              <a:buNone/>
              <a:defRPr sz="284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2921" y="4453467"/>
            <a:ext cx="916917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532" y="2988734"/>
            <a:ext cx="9214332" cy="1464732"/>
          </a:xfrm>
        </p:spPr>
        <p:txBody>
          <a:bodyPr anchor="b"/>
          <a:lstStyle>
            <a:lvl1pPr marL="0" indent="0">
              <a:buNone/>
              <a:defRPr sz="4266" b="1"/>
            </a:lvl1pPr>
            <a:lvl2pPr marL="812764" indent="0">
              <a:buNone/>
              <a:defRPr sz="3555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44" b="1"/>
            </a:lvl4pPr>
            <a:lvl5pPr marL="3251058" indent="0">
              <a:buNone/>
              <a:defRPr sz="2844" b="1"/>
            </a:lvl5pPr>
            <a:lvl6pPr marL="4063822" indent="0">
              <a:buNone/>
              <a:defRPr sz="2844" b="1"/>
            </a:lvl6pPr>
            <a:lvl7pPr marL="4876587" indent="0">
              <a:buNone/>
              <a:defRPr sz="2844" b="1"/>
            </a:lvl7pPr>
            <a:lvl8pPr marL="5689351" indent="0">
              <a:buNone/>
              <a:defRPr sz="2844" b="1"/>
            </a:lvl8pPr>
            <a:lvl9pPr marL="6502116" indent="0">
              <a:buNone/>
              <a:defRPr sz="284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532" y="4453467"/>
            <a:ext cx="9214332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360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01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46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1" y="812800"/>
            <a:ext cx="699047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4332" y="1755423"/>
            <a:ext cx="10972532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6"/>
            </a:lvl3pPr>
            <a:lvl4pPr>
              <a:defRPr sz="3555"/>
            </a:lvl4pPr>
            <a:lvl5pPr>
              <a:defRPr sz="3555"/>
            </a:lvl5pPr>
            <a:lvl6pPr>
              <a:defRPr sz="3555"/>
            </a:lvl6pPr>
            <a:lvl7pPr>
              <a:defRPr sz="3555"/>
            </a:lvl7pPr>
            <a:lvl8pPr>
              <a:defRPr sz="3555"/>
            </a:lvl8pPr>
            <a:lvl9pPr>
              <a:defRPr sz="355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1" y="3657600"/>
            <a:ext cx="699047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764" indent="0">
              <a:buNone/>
              <a:defRPr sz="2489"/>
            </a:lvl2pPr>
            <a:lvl3pPr marL="1625529" indent="0">
              <a:buNone/>
              <a:defRPr sz="2133"/>
            </a:lvl3pPr>
            <a:lvl4pPr marL="2438293" indent="0">
              <a:buNone/>
              <a:defRPr sz="1778"/>
            </a:lvl4pPr>
            <a:lvl5pPr marL="3251058" indent="0">
              <a:buNone/>
              <a:defRPr sz="1778"/>
            </a:lvl5pPr>
            <a:lvl6pPr marL="4063822" indent="0">
              <a:buNone/>
              <a:defRPr sz="1778"/>
            </a:lvl6pPr>
            <a:lvl7pPr marL="4876587" indent="0">
              <a:buNone/>
              <a:defRPr sz="1778"/>
            </a:lvl7pPr>
            <a:lvl8pPr marL="5689351" indent="0">
              <a:buNone/>
              <a:defRPr sz="1778"/>
            </a:lvl8pPr>
            <a:lvl9pPr marL="6502116" indent="0">
              <a:buNone/>
              <a:defRPr sz="177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05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1" y="812800"/>
            <a:ext cx="699047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4332" y="1755423"/>
            <a:ext cx="10972532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764" indent="0">
              <a:buNone/>
              <a:defRPr sz="4978"/>
            </a:lvl2pPr>
            <a:lvl3pPr marL="1625529" indent="0">
              <a:buNone/>
              <a:defRPr sz="4266"/>
            </a:lvl3pPr>
            <a:lvl4pPr marL="2438293" indent="0">
              <a:buNone/>
              <a:defRPr sz="3555"/>
            </a:lvl4pPr>
            <a:lvl5pPr marL="3251058" indent="0">
              <a:buNone/>
              <a:defRPr sz="3555"/>
            </a:lvl5pPr>
            <a:lvl6pPr marL="4063822" indent="0">
              <a:buNone/>
              <a:defRPr sz="3555"/>
            </a:lvl6pPr>
            <a:lvl7pPr marL="4876587" indent="0">
              <a:buNone/>
              <a:defRPr sz="3555"/>
            </a:lvl7pPr>
            <a:lvl8pPr marL="5689351" indent="0">
              <a:buNone/>
              <a:defRPr sz="3555"/>
            </a:lvl8pPr>
            <a:lvl9pPr marL="6502116" indent="0">
              <a:buNone/>
              <a:defRPr sz="355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1" y="3657600"/>
            <a:ext cx="699047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764" indent="0">
              <a:buNone/>
              <a:defRPr sz="2489"/>
            </a:lvl2pPr>
            <a:lvl3pPr marL="1625529" indent="0">
              <a:buNone/>
              <a:defRPr sz="2133"/>
            </a:lvl3pPr>
            <a:lvl4pPr marL="2438293" indent="0">
              <a:buNone/>
              <a:defRPr sz="1778"/>
            </a:lvl4pPr>
            <a:lvl5pPr marL="3251058" indent="0">
              <a:buNone/>
              <a:defRPr sz="1778"/>
            </a:lvl5pPr>
            <a:lvl6pPr marL="4063822" indent="0">
              <a:buNone/>
              <a:defRPr sz="1778"/>
            </a:lvl6pPr>
            <a:lvl7pPr marL="4876587" indent="0">
              <a:buNone/>
              <a:defRPr sz="1778"/>
            </a:lvl7pPr>
            <a:lvl8pPr marL="5689351" indent="0">
              <a:buNone/>
              <a:defRPr sz="1778"/>
            </a:lvl8pPr>
            <a:lvl9pPr marL="6502116" indent="0">
              <a:buNone/>
              <a:defRPr sz="177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57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097" y="649112"/>
            <a:ext cx="18693944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097" y="3245556"/>
            <a:ext cx="18693944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097" y="11300179"/>
            <a:ext cx="487668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77E03-3E8B-4386-9D9F-523271FD96CC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9558" y="11300179"/>
            <a:ext cx="7315022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7360" y="11300179"/>
            <a:ext cx="487668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9F987-3867-4055-93E2-4769489FF3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929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25529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382" indent="-406382" algn="l" defTabSz="1625529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147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6" kern="1200">
          <a:solidFill>
            <a:schemeClr val="tx1"/>
          </a:solidFill>
          <a:latin typeface="+mn-lt"/>
          <a:ea typeface="+mn-ea"/>
          <a:cs typeface="+mn-cs"/>
        </a:defRPr>
      </a:lvl2pPr>
      <a:lvl3pPr marL="2031911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5" kern="1200">
          <a:solidFill>
            <a:schemeClr val="tx1"/>
          </a:solidFill>
          <a:latin typeface="+mn-lt"/>
          <a:ea typeface="+mn-ea"/>
          <a:cs typeface="+mn-cs"/>
        </a:defRPr>
      </a:lvl3pPr>
      <a:lvl4pPr marL="2844676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40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204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3767" t="18527" r="50960" b="41605"/>
          <a:stretch/>
        </p:blipFill>
        <p:spPr>
          <a:xfrm>
            <a:off x="2017143" y="413125"/>
            <a:ext cx="17424743" cy="11420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198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49328" t="18857" r="16030" b="42571"/>
          <a:stretch/>
        </p:blipFill>
        <p:spPr>
          <a:xfrm>
            <a:off x="2329542" y="304800"/>
            <a:ext cx="16568057" cy="11529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186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3583" t="60154" r="34566" b="17324"/>
          <a:stretch/>
        </p:blipFill>
        <p:spPr>
          <a:xfrm>
            <a:off x="1066800" y="304800"/>
            <a:ext cx="17963908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309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Collinson</dc:creator>
  <cp:lastModifiedBy>C Collinson</cp:lastModifiedBy>
  <cp:revision>1</cp:revision>
  <dcterms:created xsi:type="dcterms:W3CDTF">2021-01-27T10:30:36Z</dcterms:created>
  <dcterms:modified xsi:type="dcterms:W3CDTF">2021-01-27T10:33:06Z</dcterms:modified>
</cp:coreProperties>
</file>