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1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96234-F60B-494D-8FEA-F2971CB42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BA4EE1-A345-4811-A545-1707F8AFD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879083-3CDF-4019-A010-47DADFCAA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68335-7A64-438C-9F5A-58B632483CE3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822F28-D994-44B8-B208-64A4BA16C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BBE11-F126-4B1B-AC3D-26E14F28F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AED71-C52F-4A46-8734-919E8900D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905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A47E3-FFC7-4BA5-8D0F-B74055907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7CA6F-2770-4748-8493-DF2E06B972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774BF-AF3A-4A19-86A1-48F5349B1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68335-7A64-438C-9F5A-58B632483CE3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E69D59-6567-4A74-A379-081769273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D9B7A-9E20-4460-9A01-2634B5A54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AED71-C52F-4A46-8734-919E8900D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833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9CE93F-4F75-4503-BD0F-E85B17187E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796413-4518-4ED2-A2B5-243D9DD7BA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9B4F69-5326-43FA-9FAF-B99A397A9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68335-7A64-438C-9F5A-58B632483CE3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26CD35-0574-4B90-B921-8F727E4FE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ABB09-AEEF-4105-8671-99B285318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AED71-C52F-4A46-8734-919E8900D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105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0462F-8F11-4070-A46A-4F3C29BDA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B1222-2C7F-4862-B48C-91BDE38BC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0BE33-DC5B-47AE-839E-0F594878D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68335-7A64-438C-9F5A-58B632483CE3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CF6FD0-14A2-495C-B7B6-2CBF51B5C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5D1DB-0AEF-4F87-BD2C-C8F08DDE6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AED71-C52F-4A46-8734-919E8900D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4368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FED01-339C-488D-9122-70B6BA0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5D1F6B-5C80-4CE2-B646-8C98A6C15E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2597D-5BAC-4103-9D2A-3F37CDFE4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68335-7A64-438C-9F5A-58B632483CE3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C1074-BB8C-4284-AD5D-43B7845A2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35901-1DB5-48D3-9F5F-B51203FE8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AED71-C52F-4A46-8734-919E8900D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5923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8856A-C575-435D-AE10-0DB790438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0193F-E156-4CA9-9A7E-648EAA3243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5DEFC8-8A6E-4CC8-B03B-EF25FC66B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353EDF-6ECF-416D-916F-67EC3359C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68335-7A64-438C-9F5A-58B632483CE3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21F4DA-6D7C-4D3A-B165-42FB3625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66FD97-D170-4356-BC11-16BEC99F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AED71-C52F-4A46-8734-919E8900D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712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AF43B-F6ED-4452-A8DA-3427E7623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56F3DF-FE7D-4197-8326-0D7F52076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A3875B-B91F-4FF4-9C81-55BC77694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290F53-0705-4BF9-85E0-BA2C07B424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E1E281-30E4-459B-8961-26C3ADB67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51B759-D484-4882-B001-D659FD453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68335-7A64-438C-9F5A-58B632483CE3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7F5CE5-FA4E-4179-96F9-4C80B79D9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A17BC4-DE3D-497B-BD5B-2F4057523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AED71-C52F-4A46-8734-919E8900D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946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36FBC-D128-424D-8311-D35D4F98E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791CA6-8843-4E15-9049-31405A4E8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68335-7A64-438C-9F5A-58B632483CE3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2AF90-9D93-4487-A7F6-DA6F60BE5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A4B84B-3826-4766-B016-781B8CDC9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AED71-C52F-4A46-8734-919E8900D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645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D304A2-F01F-4834-9E31-1C08A245B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68335-7A64-438C-9F5A-58B632483CE3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32B682-80EA-4F79-B488-5F5A1BBA4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2F0C8-B208-4987-9844-85FA13907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AED71-C52F-4A46-8734-919E8900D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244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F73C8-EAB7-4176-819E-26C5D9621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F8176-8246-4280-9DC2-DDF140E11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A9613-5A25-4783-AAEE-149082FDF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0EA68C-367C-45A0-84F2-2F95B61CA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68335-7A64-438C-9F5A-58B632483CE3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C8E9E0-273C-4036-8993-107E59B3E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4374B-E920-49E3-A47E-EF6F9F9E4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AED71-C52F-4A46-8734-919E8900D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6471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94430-422F-49F4-9CDF-0DBB4506F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BF021B-67EB-4B9C-AA2E-70706232AA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E6427-5215-481D-85FB-AC83E60F60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E0B04F-642A-49C2-8979-ADE99AEBF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68335-7A64-438C-9F5A-58B632483CE3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7B6A1A-E6C2-424D-8291-2F8D87CC7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FADF2-EFF9-4593-AB0C-C355B0D60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AED71-C52F-4A46-8734-919E8900D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002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107576-FE21-4503-8F8D-6BC7EA934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B8E2B4-E3EC-4DB0-A920-21A0D5336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08AB2-F62B-47F9-B82B-393624400D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68335-7A64-438C-9F5A-58B632483CE3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D4909-6C9E-4DF5-826E-C7105A680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9B07B7-A309-4D27-BF8F-FCBECD44FC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AED71-C52F-4A46-8734-919E8900D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945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6949E95-2001-43B0-9BB0-3AE20F98E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89E045D-7AE0-42DE-AB32-D8A113D563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19977" y="557298"/>
            <a:ext cx="7732872" cy="5799653"/>
          </a:xfrm>
        </p:spPr>
      </p:pic>
    </p:spTree>
    <p:extLst>
      <p:ext uri="{BB962C8B-B14F-4D97-AF65-F5344CB8AC3E}">
        <p14:creationId xmlns:p14="http://schemas.microsoft.com/office/powerpoint/2010/main" val="583026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AB55D-BAEA-461C-A1AB-7E302F061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052546-45D5-4F07-A19A-790B702A85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81993" y="487165"/>
            <a:ext cx="8228013" cy="6171008"/>
          </a:xfrm>
        </p:spPr>
      </p:pic>
    </p:spTree>
    <p:extLst>
      <p:ext uri="{BB962C8B-B14F-4D97-AF65-F5344CB8AC3E}">
        <p14:creationId xmlns:p14="http://schemas.microsoft.com/office/powerpoint/2010/main" val="757143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8A0E9-5994-45CE-8EBB-9D54C6DA1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ABE74C-8E37-450C-B495-0214A18F74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50676" y="961331"/>
            <a:ext cx="7690647" cy="5767984"/>
          </a:xfrm>
        </p:spPr>
      </p:pic>
    </p:spTree>
    <p:extLst>
      <p:ext uri="{BB962C8B-B14F-4D97-AF65-F5344CB8AC3E}">
        <p14:creationId xmlns:p14="http://schemas.microsoft.com/office/powerpoint/2010/main" val="1067310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34AA1-8508-474E-9B8A-6B8DF506F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67BB48-7A12-4872-8F79-8B49F5430B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78036" y="-5158"/>
            <a:ext cx="8035926" cy="6026943"/>
          </a:xfrm>
        </p:spPr>
      </p:pic>
    </p:spTree>
    <p:extLst>
      <p:ext uri="{BB962C8B-B14F-4D97-AF65-F5344CB8AC3E}">
        <p14:creationId xmlns:p14="http://schemas.microsoft.com/office/powerpoint/2010/main" val="1881948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3395A-702F-491F-85BC-8B6CCA3D4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DAB9FA-3C47-4761-851D-9ABB40849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0768" y="416522"/>
            <a:ext cx="7510463" cy="5632846"/>
          </a:xfrm>
        </p:spPr>
      </p:pic>
    </p:spTree>
    <p:extLst>
      <p:ext uri="{BB962C8B-B14F-4D97-AF65-F5344CB8AC3E}">
        <p14:creationId xmlns:p14="http://schemas.microsoft.com/office/powerpoint/2010/main" val="2271519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10BB-E727-4A5C-81E1-8429DBD6A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C54837-2720-45FD-8519-D4FAB2C22B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16732" y="531614"/>
            <a:ext cx="7726363" cy="5794771"/>
          </a:xfrm>
        </p:spPr>
      </p:pic>
    </p:spTree>
    <p:extLst>
      <p:ext uri="{BB962C8B-B14F-4D97-AF65-F5344CB8AC3E}">
        <p14:creationId xmlns:p14="http://schemas.microsoft.com/office/powerpoint/2010/main" val="116197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F229F-EA00-491F-9E87-9E8005492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33C3BD-2624-4560-9519-D299442404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11968" y="337144"/>
            <a:ext cx="8755065" cy="6566297"/>
          </a:xfrm>
        </p:spPr>
      </p:pic>
    </p:spTree>
    <p:extLst>
      <p:ext uri="{BB962C8B-B14F-4D97-AF65-F5344CB8AC3E}">
        <p14:creationId xmlns:p14="http://schemas.microsoft.com/office/powerpoint/2010/main" val="36208938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Gravili</dc:creator>
  <cp:lastModifiedBy>Maria Gravili</cp:lastModifiedBy>
  <cp:revision>1</cp:revision>
  <dcterms:created xsi:type="dcterms:W3CDTF">2021-01-27T10:30:31Z</dcterms:created>
  <dcterms:modified xsi:type="dcterms:W3CDTF">2021-01-27T10:34:25Z</dcterms:modified>
</cp:coreProperties>
</file>