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1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7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1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1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2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9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79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6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2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0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1F97C-BCAD-4892-8D66-F59D9527F4C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30B8-55F3-4765-9689-ADE7FAF0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9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4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2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2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1</cp:revision>
  <dcterms:created xsi:type="dcterms:W3CDTF">2021-01-26T15:42:20Z</dcterms:created>
  <dcterms:modified xsi:type="dcterms:W3CDTF">2021-01-26T15:42:46Z</dcterms:modified>
</cp:coreProperties>
</file>