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1297-3A4D-48B2-B410-C8408EFD8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96FE2-FD47-47A2-8A51-4B485C3D7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8BE15-693C-4D84-B145-3538391C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B2442-889B-4E55-90E2-B1575129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452F9-9CD9-4ACF-B6A5-B56AEA3D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59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EE31-D334-4437-ADD7-4FC3347C2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6BE2C-4830-4FD5-9193-3C9FFE1D9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216D7-F09F-49E9-A9E3-C5F2D9FE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EF159-479D-47AC-B3EB-5FC70DC2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E7258-0AB4-4AD1-8504-82A2A506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3A0473-A47A-4DA4-B965-9C90AB5CF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17270-56C4-46CE-89B5-1EF787525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8C9E3-BF82-4090-8507-8E0AAA07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30168-187A-4DC1-BD62-2BF954FA8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8307-8AF4-492B-9DDC-8DB7AE84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9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5F4B-1D2C-486A-AEB9-475B4D6D8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E332-40BC-4A9D-99B7-271CFF91E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1F9FC-7A30-4035-BD4F-7C719053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60072-250E-4FAA-A043-504027E0C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CAFBC-6784-44FE-9963-DDDFD7F7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04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A63D9-21F2-40FB-BAF7-FCB2DD47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B6600-B016-46AC-87E4-F1FDB526A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16594-7135-434C-989D-D1608A49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A05F0-C2B8-4D34-922A-F99AE3BCB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A23E-6B9E-45B4-8361-B472A70A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3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FE78F-8B1F-41D8-9BAA-D8CDDA91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D9833-671C-4DB9-B78B-F55E4D970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51D6F-B85E-4749-8DDB-6FD71CA1D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95DE2-F193-4900-B188-C14EDA8C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628BD-5409-483D-86FC-DDE7EE26F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EB6C2-0FB2-4EEE-8E5A-FF367FD5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85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795A-3BB9-4083-8B5B-6E5D51E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42FD1-C438-4B59-9B5C-66DE2CB8F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AF97A-485A-4743-B5AD-ED24E181A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227D54-E4E7-4409-803E-4272F6943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B1EF9-2ACC-4579-B7FE-8E71304F6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86DEB7-C9C7-4D56-920D-C912DF60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E67E1E-0ECE-493B-B170-7F11CE92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C9DDC-9213-4DE2-A4A8-85B6C123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2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AA10-5C11-4BA1-8C53-26BF868D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8FFCB-4C1D-4EC2-967A-5023297F2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DC38F-9E29-4CAC-BB00-D8501B0A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5ED5C-4598-4755-B437-4374B742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3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00BBA-D7C0-4623-9BA7-8145759F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01DCA-3611-4BDD-AF05-4A94168C7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109CA-7EA3-4FF1-BFBB-EF489683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6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A46CC-F494-4565-ABD0-9AE9EF21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4CBB9-E7B8-4253-8D30-8E1F47234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5ADEA-3958-414C-B188-03D525D7C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4A2E6-17A0-4DCA-A7EF-FF3AED6D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2726A-F787-4278-BC9B-8BE288F42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A719E-681F-4957-A8B3-9C6C2C5E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75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65449-A3CF-431F-8D92-4D3A0E03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508D4A-6E50-40D4-A130-3F6D46563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E7150-7541-4034-A13C-BD56F3091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29FE0-BFE0-471C-8A28-040762AA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25C23-9052-4D58-BB8B-8EB65210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F2362-C34E-4EAD-B2DF-CA112909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9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81BF5-9E03-423C-85BB-C1A6C545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1E236-B120-4830-A863-3ABA4845D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30C13-DF44-4904-8C0F-26631BAB43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0733-F600-498D-806D-19F44A617652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06D3-13DC-433F-A6ED-9101C7BD7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F9AE2-ED04-4F24-9D4E-73EDC29D9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0803-6E8B-4474-B456-2022CFA4E8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7E3906-18FE-49C4-BA75-E136567F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C0B634-E947-4A60-A99B-B202FA772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3643" y="149840"/>
            <a:ext cx="7908979" cy="5931733"/>
          </a:xfrm>
        </p:spPr>
      </p:pic>
    </p:spTree>
    <p:extLst>
      <p:ext uri="{BB962C8B-B14F-4D97-AF65-F5344CB8AC3E}">
        <p14:creationId xmlns:p14="http://schemas.microsoft.com/office/powerpoint/2010/main" val="153654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5F882-6298-4B0D-A109-45BEFBEE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04A7C8-8FC5-4FD2-9BFB-0246D8507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7068" y="487957"/>
            <a:ext cx="8272465" cy="6204347"/>
          </a:xfrm>
        </p:spPr>
      </p:pic>
    </p:spTree>
    <p:extLst>
      <p:ext uri="{BB962C8B-B14F-4D97-AF65-F5344CB8AC3E}">
        <p14:creationId xmlns:p14="http://schemas.microsoft.com/office/powerpoint/2010/main" val="368291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5A3D-FF83-4C8F-BA93-597C8F5E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786720-3F66-4FD9-A4F0-A608917E9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3776" y="331194"/>
            <a:ext cx="7742236" cy="5806676"/>
          </a:xfrm>
        </p:spPr>
      </p:pic>
    </p:spTree>
    <p:extLst>
      <p:ext uri="{BB962C8B-B14F-4D97-AF65-F5344CB8AC3E}">
        <p14:creationId xmlns:p14="http://schemas.microsoft.com/office/powerpoint/2010/main" val="2142853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6DE54-55A7-4B8B-B1B5-D6C98D61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6481B5-25F2-44D7-AE64-B5B085173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0207" y="233958"/>
            <a:ext cx="7751763" cy="5813821"/>
          </a:xfrm>
        </p:spPr>
      </p:pic>
    </p:spTree>
    <p:extLst>
      <p:ext uri="{BB962C8B-B14F-4D97-AF65-F5344CB8AC3E}">
        <p14:creationId xmlns:p14="http://schemas.microsoft.com/office/powerpoint/2010/main" val="151828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2218-8AF8-4714-BAEA-96F040C4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6F4C8D-6736-48EF-8B80-523ED026F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869" y="723702"/>
            <a:ext cx="7612064" cy="5709047"/>
          </a:xfrm>
        </p:spPr>
      </p:pic>
    </p:spTree>
    <p:extLst>
      <p:ext uri="{BB962C8B-B14F-4D97-AF65-F5344CB8AC3E}">
        <p14:creationId xmlns:p14="http://schemas.microsoft.com/office/powerpoint/2010/main" val="1230815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81FC-2574-4A03-84D5-C1147A7EF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741162-D721-42FB-9B7D-C70762338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757" y="131564"/>
            <a:ext cx="8793163" cy="6594871"/>
          </a:xfrm>
        </p:spPr>
      </p:pic>
    </p:spTree>
    <p:extLst>
      <p:ext uri="{BB962C8B-B14F-4D97-AF65-F5344CB8AC3E}">
        <p14:creationId xmlns:p14="http://schemas.microsoft.com/office/powerpoint/2010/main" val="113197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4DA2-5601-4DD0-9322-BB506678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48E408-057F-46A7-AA28-4F6E28646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3718" y="-106561"/>
            <a:ext cx="8869363" cy="6652021"/>
          </a:xfrm>
        </p:spPr>
      </p:pic>
    </p:spTree>
    <p:extLst>
      <p:ext uri="{BB962C8B-B14F-4D97-AF65-F5344CB8AC3E}">
        <p14:creationId xmlns:p14="http://schemas.microsoft.com/office/powerpoint/2010/main" val="101900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Gravili</dc:creator>
  <cp:lastModifiedBy>Maria Gravili</cp:lastModifiedBy>
  <cp:revision>1</cp:revision>
  <dcterms:created xsi:type="dcterms:W3CDTF">2021-01-26T11:35:58Z</dcterms:created>
  <dcterms:modified xsi:type="dcterms:W3CDTF">2021-01-26T11:39:09Z</dcterms:modified>
</cp:coreProperties>
</file>