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51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4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06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80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22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148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7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49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0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99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77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BA0DB-D81B-4DF7-B036-608C6A62AC8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A0461-BA2C-4CAE-BF02-0888B45CD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61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6952" t="19465" r="17294" b="6726"/>
          <a:stretch/>
        </p:blipFill>
        <p:spPr>
          <a:xfrm>
            <a:off x="1227550" y="200416"/>
            <a:ext cx="9231683" cy="647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946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2021-01-26T10:20:21Z</dcterms:created>
  <dcterms:modified xsi:type="dcterms:W3CDTF">2021-01-26T10:20:50Z</dcterms:modified>
</cp:coreProperties>
</file>