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7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hyperlink" Target="https://www.collinsdictionary.com/dictionary/english-french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linsdictionary.com/dictionary/english-french" TargetMode="External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Relationship Id="rId9" Type="http://schemas.openxmlformats.org/officeDocument/2006/relationships/hyperlink" Target="https://www.collinsdictionary.com/dictionary/english-fren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-G7trS2qC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F0281-9808-4952-8631-55CCAF895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28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BD71F-0893-4B15-A73D-20CA00B3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GB" sz="4400" u="sng" dirty="0"/>
              <a:t>Les </a:t>
            </a:r>
            <a:r>
              <a:rPr lang="en-GB" sz="4400" u="sng" dirty="0" err="1"/>
              <a:t>plan</a:t>
            </a:r>
            <a:r>
              <a:rPr lang="en-GB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GB" sz="4400" u="sng" dirty="0" err="1"/>
              <a:t>tes</a:t>
            </a:r>
            <a:endParaRPr lang="en-GB" sz="4400" u="sng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420EA5-EDB7-419C-AAB9-CF7AE8614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8764" y="3200400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38999C-2D6E-4D15-9E46-123D21158440}"/>
              </a:ext>
            </a:extLst>
          </p:cNvPr>
          <p:cNvSpPr txBox="1"/>
          <p:nvPr/>
        </p:nvSpPr>
        <p:spPr>
          <a:xfrm>
            <a:off x="762000" y="861391"/>
            <a:ext cx="312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to each  sentence and repeat it a few times. The more you do this, the better you’ll get!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123A6-388A-47A8-89CA-3D63F5B4B590}"/>
              </a:ext>
            </a:extLst>
          </p:cNvPr>
          <p:cNvSpPr txBox="1"/>
          <p:nvPr/>
        </p:nvSpPr>
        <p:spPr>
          <a:xfrm>
            <a:off x="762000" y="4472609"/>
            <a:ext cx="6115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write the date and title – </a:t>
            </a:r>
            <a:r>
              <a:rPr lang="en-GB" u="sng" dirty="0"/>
              <a:t>Can I translate from French to English?</a:t>
            </a:r>
            <a:r>
              <a:rPr lang="en-GB" dirty="0"/>
              <a:t> and  translate the sentences into English in your book. You’ll need the words you looked up last week. If you are stuck, there is a link to an online dictionary on each slide. Remember to translate the sense of the sentence, not literally word for word. French word order is different to English! There are 8 sentences to do – one for each planet. Bonne chance!</a:t>
            </a:r>
          </a:p>
        </p:txBody>
      </p:sp>
    </p:spTree>
    <p:extLst>
      <p:ext uri="{BB962C8B-B14F-4D97-AF65-F5344CB8AC3E}">
        <p14:creationId xmlns:p14="http://schemas.microsoft.com/office/powerpoint/2010/main" val="33362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7B8F43-8185-4431-939A-1F241E23A9F2}"/>
              </a:ext>
            </a:extLst>
          </p:cNvPr>
          <p:cNvSpPr/>
          <p:nvPr/>
        </p:nvSpPr>
        <p:spPr>
          <a:xfrm>
            <a:off x="8706678" y="397566"/>
            <a:ext cx="3220278" cy="59050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A0133-7DD8-4C3E-B68B-B0BCE0F5FAE5}"/>
              </a:ext>
            </a:extLst>
          </p:cNvPr>
          <p:cNvSpPr txBox="1"/>
          <p:nvPr/>
        </p:nvSpPr>
        <p:spPr>
          <a:xfrm>
            <a:off x="1205948" y="1059862"/>
            <a:ext cx="6096000" cy="1975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1. Mercure est une plan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lente. Un jour dure cinquante-neuf jours terrestres.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2400" kern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fr-FR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60E21B-7282-4024-97BB-D54B68F42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5287" y="122599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99A5C9-031E-48EC-A824-1AD9467DC59C}"/>
              </a:ext>
            </a:extLst>
          </p:cNvPr>
          <p:cNvSpPr txBox="1"/>
          <p:nvPr/>
        </p:nvSpPr>
        <p:spPr>
          <a:xfrm>
            <a:off x="8825947" y="397566"/>
            <a:ext cx="26901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Key words</a:t>
            </a:r>
          </a:p>
          <a:p>
            <a:endParaRPr lang="en-GB" dirty="0"/>
          </a:p>
          <a:p>
            <a:r>
              <a:rPr lang="en-GB" dirty="0"/>
              <a:t>Est = is  (from the verb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to be)</a:t>
            </a:r>
          </a:p>
          <a:p>
            <a:endParaRPr lang="en-GB" dirty="0"/>
          </a:p>
          <a:p>
            <a:r>
              <a:rPr lang="en-GB" dirty="0"/>
              <a:t>Lente = slow</a:t>
            </a:r>
          </a:p>
          <a:p>
            <a:endParaRPr lang="en-GB" dirty="0"/>
          </a:p>
          <a:p>
            <a:r>
              <a:rPr lang="en-GB" dirty="0"/>
              <a:t>Un jour = a day</a:t>
            </a:r>
          </a:p>
          <a:p>
            <a:endParaRPr lang="en-GB" dirty="0"/>
          </a:p>
          <a:p>
            <a:r>
              <a:rPr lang="en-GB" dirty="0"/>
              <a:t>Dure = lasts (from the verb </a:t>
            </a:r>
            <a:r>
              <a:rPr lang="en-GB" dirty="0" err="1"/>
              <a:t>durer</a:t>
            </a:r>
            <a:r>
              <a:rPr lang="en-GB" dirty="0"/>
              <a:t>, to last. Like the English word duration.)</a:t>
            </a:r>
          </a:p>
          <a:p>
            <a:endParaRPr lang="en-GB" dirty="0"/>
          </a:p>
          <a:p>
            <a:r>
              <a:rPr lang="en-GB" dirty="0"/>
              <a:t>La Terre = the earth so Terrestre = earthly or on Earth. </a:t>
            </a:r>
          </a:p>
          <a:p>
            <a:endParaRPr lang="en-GB" dirty="0"/>
          </a:p>
          <a:p>
            <a:r>
              <a:rPr lang="en-GB" dirty="0" err="1"/>
              <a:t>Chaude</a:t>
            </a:r>
            <a:r>
              <a:rPr lang="en-GB" dirty="0"/>
              <a:t> = hot</a:t>
            </a:r>
          </a:p>
          <a:p>
            <a:r>
              <a:rPr lang="en-GB" dirty="0"/>
              <a:t>Car = because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0E2ED-A514-4CED-A930-8F0FF9699DAC}"/>
              </a:ext>
            </a:extLst>
          </p:cNvPr>
          <p:cNvSpPr txBox="1"/>
          <p:nvPr/>
        </p:nvSpPr>
        <p:spPr>
          <a:xfrm>
            <a:off x="1205948" y="3191532"/>
            <a:ext cx="6096000" cy="145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2. V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nus est une plan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tr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chaude </a:t>
            </a:r>
            <a:r>
              <a:rPr lang="fr-FR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car 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elle est pr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du soleil.</a:t>
            </a:r>
            <a:endParaRPr lang="fr-FR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A6C8F-0E47-45B4-9FDC-85E5FA5DF02F}"/>
              </a:ext>
            </a:extLst>
          </p:cNvPr>
          <p:cNvSpPr txBox="1"/>
          <p:nvPr/>
        </p:nvSpPr>
        <p:spPr>
          <a:xfrm>
            <a:off x="1205948" y="56562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Collins French Dictionary | Translations, Definitions and Pronunciations (collinsdictionary.com)</a:t>
            </a:r>
            <a:endParaRPr lang="en-GB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71BFF9-6AEC-40E3-86F2-9574C72BCE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5113" y="3921090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7641BA-CAD9-45CA-85C9-8BB61371EFB5}"/>
              </a:ext>
            </a:extLst>
          </p:cNvPr>
          <p:cNvSpPr txBox="1"/>
          <p:nvPr/>
        </p:nvSpPr>
        <p:spPr>
          <a:xfrm>
            <a:off x="1205948" y="4892213"/>
            <a:ext cx="514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(Here is a French dictionary. You’ll need to click on French-English.)</a:t>
            </a:r>
          </a:p>
        </p:txBody>
      </p:sp>
    </p:spTree>
    <p:extLst>
      <p:ext uri="{BB962C8B-B14F-4D97-AF65-F5344CB8AC3E}">
        <p14:creationId xmlns:p14="http://schemas.microsoft.com/office/powerpoint/2010/main" val="347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D9AFA-2D85-4E4C-9499-C9355148F3C0}"/>
              </a:ext>
            </a:extLst>
          </p:cNvPr>
          <p:cNvSpPr txBox="1"/>
          <p:nvPr/>
        </p:nvSpPr>
        <p:spPr>
          <a:xfrm>
            <a:off x="887896" y="1013593"/>
            <a:ext cx="6096000" cy="103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3. La Terre est parfaite pour les 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tres humains - pas trop chaude ni trop froide. Elle est bleue et verte.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907EB-1892-4DFC-BDEB-7A69EA1EFB3F}"/>
              </a:ext>
            </a:extLst>
          </p:cNvPr>
          <p:cNvSpPr txBox="1"/>
          <p:nvPr/>
        </p:nvSpPr>
        <p:spPr>
          <a:xfrm>
            <a:off x="795131" y="57397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Collins French Dictionary | Translations, Definitions and Pronunciations (collinsdictionary.com)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8A5A-7A0B-4269-A688-648AC4C78C2D}"/>
              </a:ext>
            </a:extLst>
          </p:cNvPr>
          <p:cNvSpPr txBox="1"/>
          <p:nvPr/>
        </p:nvSpPr>
        <p:spPr>
          <a:xfrm>
            <a:off x="9077739" y="742122"/>
            <a:ext cx="23853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Key words</a:t>
            </a:r>
          </a:p>
          <a:p>
            <a:endParaRPr lang="en-GB" dirty="0"/>
          </a:p>
          <a:p>
            <a:r>
              <a:rPr lang="en-GB" dirty="0" err="1"/>
              <a:t>Parfaite</a:t>
            </a:r>
            <a:r>
              <a:rPr lang="en-GB" dirty="0"/>
              <a:t> = perfect</a:t>
            </a:r>
          </a:p>
          <a:p>
            <a:endParaRPr lang="en-GB" dirty="0"/>
          </a:p>
          <a:p>
            <a:r>
              <a:rPr lang="fr-FR" sz="1800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les </a:t>
            </a:r>
            <a:r>
              <a:rPr lang="fr-FR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ê</a:t>
            </a:r>
            <a:r>
              <a:rPr lang="fr-FR" sz="1800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tres humains = </a:t>
            </a:r>
            <a:r>
              <a:rPr lang="fr-FR" sz="1800" kern="140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human</a:t>
            </a:r>
            <a:r>
              <a:rPr lang="fr-FR" sz="1800" kern="140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lang="fr-FR" sz="1800" kern="140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beings</a:t>
            </a:r>
            <a:endParaRPr lang="fr-FR" sz="1800" kern="1400" dirty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endParaRPr lang="fr-FR" sz="1800" kern="1400" dirty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r>
              <a:rPr lang="fr-FR" kern="1400" dirty="0">
                <a:latin typeface="Comic Sans MS" panose="030F0702030302020204" pitchFamily="66" charset="0"/>
              </a:rPr>
              <a:t>Pas = not</a:t>
            </a:r>
          </a:p>
          <a:p>
            <a:r>
              <a:rPr lang="fr-FR" kern="1400" dirty="0">
                <a:latin typeface="Comic Sans MS" panose="030F0702030302020204" pitchFamily="66" charset="0"/>
              </a:rPr>
              <a:t>Trop = </a:t>
            </a:r>
            <a:r>
              <a:rPr lang="fr-FR" kern="1400" dirty="0" err="1">
                <a:latin typeface="Comic Sans MS" panose="030F0702030302020204" pitchFamily="66" charset="0"/>
              </a:rPr>
              <a:t>too</a:t>
            </a:r>
            <a:endParaRPr lang="fr-FR" kern="1400" dirty="0">
              <a:latin typeface="Comic Sans MS" panose="030F0702030302020204" pitchFamily="66" charset="0"/>
            </a:endParaRPr>
          </a:p>
          <a:p>
            <a:r>
              <a:rPr lang="fr-FR" kern="1400" dirty="0">
                <a:latin typeface="Comic Sans MS" panose="030F0702030302020204" pitchFamily="66" charset="0"/>
              </a:rPr>
              <a:t>Ni = </a:t>
            </a:r>
            <a:r>
              <a:rPr lang="fr-FR" kern="1400" dirty="0" err="1">
                <a:latin typeface="Comic Sans MS" panose="030F0702030302020204" pitchFamily="66" charset="0"/>
              </a:rPr>
              <a:t>nor</a:t>
            </a:r>
            <a:endParaRPr lang="fr-FR" kern="1400" dirty="0">
              <a:latin typeface="Comic Sans MS" panose="030F0702030302020204" pitchFamily="66" charset="0"/>
            </a:endParaRPr>
          </a:p>
          <a:p>
            <a:endParaRPr lang="fr-FR" kern="1400" dirty="0">
              <a:latin typeface="Comic Sans MS" panose="030F0702030302020204" pitchFamily="66" charset="0"/>
            </a:endParaRPr>
          </a:p>
          <a:p>
            <a:r>
              <a:rPr lang="fr-FR" kern="1400" dirty="0">
                <a:latin typeface="Comic Sans MS" panose="030F0702030302020204" pitchFamily="66" charset="0"/>
              </a:rPr>
              <a:t>Elle = </a:t>
            </a:r>
            <a:r>
              <a:rPr lang="fr-FR" kern="1400" dirty="0" err="1">
                <a:latin typeface="Comic Sans MS" panose="030F0702030302020204" pitchFamily="66" charset="0"/>
              </a:rPr>
              <a:t>it</a:t>
            </a:r>
            <a:r>
              <a:rPr lang="fr-FR" kern="1400" dirty="0">
                <a:latin typeface="Comic Sans MS" panose="030F0702030302020204" pitchFamily="66" charset="0"/>
              </a:rPr>
              <a:t> – the </a:t>
            </a:r>
            <a:r>
              <a:rPr lang="fr-FR" kern="1400" dirty="0" err="1">
                <a:latin typeface="Comic Sans MS" panose="030F0702030302020204" pitchFamily="66" charset="0"/>
              </a:rPr>
              <a:t>earth</a:t>
            </a:r>
            <a:r>
              <a:rPr lang="fr-FR" kern="1400" dirty="0">
                <a:latin typeface="Comic Sans MS" panose="030F0702030302020204" pitchFamily="66" charset="0"/>
              </a:rPr>
              <a:t>.</a:t>
            </a:r>
          </a:p>
          <a:p>
            <a:r>
              <a:rPr lang="fr-FR" kern="1400" dirty="0">
                <a:latin typeface="Comic Sans MS" panose="030F0702030302020204" pitchFamily="66" charset="0"/>
              </a:rPr>
              <a:t>It </a:t>
            </a:r>
            <a:r>
              <a:rPr lang="fr-FR" kern="1400" dirty="0" err="1">
                <a:latin typeface="Comic Sans MS" panose="030F0702030302020204" pitchFamily="66" charset="0"/>
              </a:rPr>
              <a:t>is</a:t>
            </a:r>
            <a:r>
              <a:rPr lang="fr-FR" kern="1400" dirty="0">
                <a:latin typeface="Comic Sans MS" panose="030F0702030302020204" pitchFamily="66" charset="0"/>
              </a:rPr>
              <a:t> </a:t>
            </a:r>
            <a:r>
              <a:rPr lang="fr-FR" kern="1400" dirty="0" err="1">
                <a:latin typeface="Comic Sans MS" panose="030F0702030302020204" pitchFamily="66" charset="0"/>
              </a:rPr>
              <a:t>feminine</a:t>
            </a:r>
            <a:r>
              <a:rPr lang="fr-FR" kern="1400" dirty="0">
                <a:latin typeface="Comic Sans MS" panose="030F0702030302020204" pitchFamily="66" charset="0"/>
              </a:rPr>
              <a:t> in French </a:t>
            </a:r>
            <a:r>
              <a:rPr lang="fr-FR" kern="1400" dirty="0" err="1">
                <a:latin typeface="Comic Sans MS" panose="030F0702030302020204" pitchFamily="66" charset="0"/>
              </a:rPr>
              <a:t>therefore</a:t>
            </a:r>
            <a:r>
              <a:rPr lang="fr-FR" kern="1400" dirty="0">
                <a:latin typeface="Comic Sans MS" panose="030F0702030302020204" pitchFamily="66" charset="0"/>
              </a:rPr>
              <a:t> </a:t>
            </a:r>
            <a:r>
              <a:rPr lang="fr-FR" kern="1400" dirty="0" err="1">
                <a:latin typeface="Comic Sans MS" panose="030F0702030302020204" pitchFamily="66" charset="0"/>
              </a:rPr>
              <a:t>we</a:t>
            </a:r>
            <a:r>
              <a:rPr lang="fr-FR" kern="1400" dirty="0">
                <a:latin typeface="Comic Sans MS" panose="030F0702030302020204" pitchFamily="66" charset="0"/>
              </a:rPr>
              <a:t> use Elle for </a:t>
            </a:r>
            <a:r>
              <a:rPr lang="fr-FR" kern="1400" dirty="0" err="1">
                <a:latin typeface="Comic Sans MS" panose="030F0702030302020204" pitchFamily="66" charset="0"/>
              </a:rPr>
              <a:t>it</a:t>
            </a:r>
            <a:r>
              <a:rPr lang="fr-FR" kern="1400" dirty="0">
                <a:latin typeface="Comic Sans MS" panose="030F0702030302020204" pitchFamily="66" charset="0"/>
              </a:rPr>
              <a:t>. </a:t>
            </a:r>
          </a:p>
          <a:p>
            <a:endParaRPr lang="fr-FR" kern="1400" dirty="0">
              <a:latin typeface="Comic Sans MS" panose="030F0702030302020204" pitchFamily="66" charset="0"/>
            </a:endParaRPr>
          </a:p>
          <a:p>
            <a:r>
              <a:rPr lang="fr-FR" kern="1400" dirty="0">
                <a:latin typeface="Comic Sans MS" panose="030F0702030302020204" pitchFamily="66" charset="0"/>
              </a:rPr>
              <a:t>Gazeuse = </a:t>
            </a:r>
            <a:r>
              <a:rPr lang="fr-FR" kern="1400" dirty="0" err="1">
                <a:latin typeface="Comic Sans MS" panose="030F0702030302020204" pitchFamily="66" charset="0"/>
              </a:rPr>
              <a:t>gassy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E35973-CB03-43EC-B127-B6562E8F1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21217" y="1023532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D6343-EDF6-489C-8831-B908CB503C88}"/>
              </a:ext>
            </a:extLst>
          </p:cNvPr>
          <p:cNvSpPr txBox="1"/>
          <p:nvPr/>
        </p:nvSpPr>
        <p:spPr>
          <a:xfrm>
            <a:off x="887896" y="2644894"/>
            <a:ext cx="6096000" cy="111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4. Mars est une petite plan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rouge.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96E061-C103-48C8-9435-5D4DC8A761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2644894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0825D6-87CE-46EE-965E-35EDB9386AC1}"/>
              </a:ext>
            </a:extLst>
          </p:cNvPr>
          <p:cNvSpPr txBox="1"/>
          <p:nvPr/>
        </p:nvSpPr>
        <p:spPr>
          <a:xfrm>
            <a:off x="834888" y="3391058"/>
            <a:ext cx="6096000" cy="1847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5. Jupiter est une grande plan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gazeuse, tr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loin du soleil.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543F49-8CDD-48CF-8F1C-8AC4C212CC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83896" y="4048339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99D78-DB2E-475D-A81E-ACA1C7E255FD}"/>
              </a:ext>
            </a:extLst>
          </p:cNvPr>
          <p:cNvSpPr/>
          <p:nvPr/>
        </p:nvSpPr>
        <p:spPr>
          <a:xfrm>
            <a:off x="8706678" y="397566"/>
            <a:ext cx="3220278" cy="5565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456E2-4EA0-482D-BAC2-3BC5595D3AC4}"/>
              </a:ext>
            </a:extLst>
          </p:cNvPr>
          <p:cNvSpPr txBox="1"/>
          <p:nvPr/>
        </p:nvSpPr>
        <p:spPr>
          <a:xfrm>
            <a:off x="1166191" y="969327"/>
            <a:ext cx="6096000" cy="1440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6. Saturne est une plan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rapide. Un jour dure neuf heures quarante minutes.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0B4A0A-917B-460E-B469-B958B5867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7479" y="969327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C6214-C2CA-4FE5-989E-5B873289228C}"/>
              </a:ext>
            </a:extLst>
          </p:cNvPr>
          <p:cNvSpPr txBox="1"/>
          <p:nvPr/>
        </p:nvSpPr>
        <p:spPr>
          <a:xfrm>
            <a:off x="980661" y="55655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Collins French Dictionary | Translations, Definitions and Pronunciations (collinsdictionary.com)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8228C-2D5B-4EE5-9600-8B4F43E47CCF}"/>
              </a:ext>
            </a:extLst>
          </p:cNvPr>
          <p:cNvSpPr txBox="1"/>
          <p:nvPr/>
        </p:nvSpPr>
        <p:spPr>
          <a:xfrm>
            <a:off x="1166191" y="2663687"/>
            <a:ext cx="474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7. Uranus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la septi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ème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planète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du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système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solaire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 Elle a </a:t>
            </a:r>
            <a:r>
              <a:rPr lang="en-GB" dirty="0" err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vingt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-sept lunes.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4B73FB-5B11-4EB9-8E4F-2D897EC4AD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1532" y="281940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3ADAF-2884-4F75-B995-2B6851B78337}"/>
              </a:ext>
            </a:extLst>
          </p:cNvPr>
          <p:cNvSpPr txBox="1"/>
          <p:nvPr/>
        </p:nvSpPr>
        <p:spPr>
          <a:xfrm>
            <a:off x="9183757" y="969327"/>
            <a:ext cx="2478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Key words</a:t>
            </a:r>
          </a:p>
          <a:p>
            <a:endParaRPr lang="en-GB" dirty="0"/>
          </a:p>
          <a:p>
            <a:r>
              <a:rPr lang="en-GB" dirty="0">
                <a:latin typeface="Comic Sans MS" panose="030F0702030302020204" pitchFamily="66" charset="0"/>
              </a:rPr>
              <a:t>Septi</a:t>
            </a:r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ème = seventh</a:t>
            </a:r>
          </a:p>
          <a:p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Lunes = moons</a:t>
            </a:r>
          </a:p>
          <a:p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omic Sans MS" panose="030F0702030302020204" pitchFamily="66" charset="0"/>
                <a:cs typeface="Calibri" panose="020F0502020204030204" pitchFamily="34" charset="0"/>
              </a:rPr>
              <a:t>glaciale</a:t>
            </a:r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 = freezing</a:t>
            </a:r>
          </a:p>
          <a:p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car = because</a:t>
            </a:r>
          </a:p>
          <a:p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Loin du = far from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8FB44-7937-4708-8FB0-7E561CF43B11}"/>
              </a:ext>
            </a:extLst>
          </p:cNvPr>
          <p:cNvSpPr txBox="1"/>
          <p:nvPr/>
        </p:nvSpPr>
        <p:spPr>
          <a:xfrm>
            <a:off x="1166191" y="3945141"/>
            <a:ext cx="6096000" cy="1440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8. Neptune est une plan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 glaciale </a:t>
            </a:r>
            <a:r>
              <a:rPr lang="fr-FR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car 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elle est tr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è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loin du soleil.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877A50-61C0-49C6-AE5C-9F3C5DB321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1861" y="4448023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F5B1E1-72DE-44A3-BE92-F3A779A88A7E}"/>
              </a:ext>
            </a:extLst>
          </p:cNvPr>
          <p:cNvSpPr/>
          <p:nvPr/>
        </p:nvSpPr>
        <p:spPr>
          <a:xfrm>
            <a:off x="8812696" y="321366"/>
            <a:ext cx="3220278" cy="44759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DF6B9-6A87-4E55-ADD7-8DCABE203E17}"/>
              </a:ext>
            </a:extLst>
          </p:cNvPr>
          <p:cNvSpPr txBox="1"/>
          <p:nvPr/>
        </p:nvSpPr>
        <p:spPr>
          <a:xfrm>
            <a:off x="1510748" y="834887"/>
            <a:ext cx="9104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Tr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ès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bien! Tu as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fini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 hope you have managed to translate these sentences.  Did you notice that the planets are feminine in French so all the adjectives are in the feminine form? I hope so! We will use them to help us write our own sentences about the planets next week.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Here’s the planets song to listen to again.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hlinkClick r:id="rId2"/>
              </a:rPr>
              <a:t>chanson des planètes | système solaire | apprendre les planètes noms | </a:t>
            </a:r>
            <a:r>
              <a:rPr lang="fr-FR" sz="2400" dirty="0" err="1">
                <a:hlinkClick r:id="rId2"/>
              </a:rPr>
              <a:t>Planets</a:t>
            </a:r>
            <a:r>
              <a:rPr lang="fr-FR" sz="2400" dirty="0">
                <a:hlinkClick r:id="rId2"/>
              </a:rPr>
              <a:t> rimes | Planet Song – YouTube</a:t>
            </a:r>
            <a:endParaRPr lang="fr-FR" sz="2400" dirty="0"/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Merci beaucoup. A la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semaine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prochaine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Thank you very much. See you next week! (well, virtually!)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652653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534</Words>
  <Application>Microsoft Office PowerPoint</Application>
  <PresentationFormat>Widescreen</PresentationFormat>
  <Paragraphs>74</Paragraphs>
  <Slides>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Next LT Pro</vt:lpstr>
      <vt:lpstr>Avenir Next LT Pro Light</vt:lpstr>
      <vt:lpstr>Calibri</vt:lpstr>
      <vt:lpstr>Comic Sans MS</vt:lpstr>
      <vt:lpstr>Sitka Subheading</vt:lpstr>
      <vt:lpstr>PebbleVTI</vt:lpstr>
      <vt:lpstr>Les planètes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planètes</dc:title>
  <dc:creator>Sarah Quilliam</dc:creator>
  <cp:lastModifiedBy>Maria Gravili</cp:lastModifiedBy>
  <cp:revision>7</cp:revision>
  <dcterms:created xsi:type="dcterms:W3CDTF">2021-01-23T15:55:21Z</dcterms:created>
  <dcterms:modified xsi:type="dcterms:W3CDTF">2021-01-26T08:28:42Z</dcterms:modified>
</cp:coreProperties>
</file>