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3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1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6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17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14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6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1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1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5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BF53-5240-47DD-8053-35E7AE5F6B9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EBEA-8E48-4CD2-9641-B4A29DBAA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434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4434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1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89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173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0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496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326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3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49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st of residents of 10 Downing Street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5" y="580916"/>
            <a:ext cx="8222541" cy="47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70579" y="580916"/>
            <a:ext cx="2900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b</a:t>
            </a:r>
            <a:r>
              <a:rPr lang="en-GB" sz="2400" dirty="0" smtClean="0">
                <a:latin typeface="Comic Sans MS" panose="030F0702030302020204" pitchFamily="66" charset="0"/>
              </a:rPr>
              <a:t>right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elegant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g</a:t>
            </a:r>
            <a:r>
              <a:rPr lang="en-GB" sz="2400" dirty="0" smtClean="0">
                <a:latin typeface="Comic Sans MS" panose="030F0702030302020204" pitchFamily="66" charset="0"/>
              </a:rPr>
              <a:t>leaming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j</a:t>
            </a:r>
            <a:r>
              <a:rPr lang="en-GB" sz="2400" dirty="0" smtClean="0">
                <a:latin typeface="Comic Sans MS" panose="030F0702030302020204" pitchFamily="66" charset="0"/>
              </a:rPr>
              <a:t>et black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e</a:t>
            </a:r>
            <a:r>
              <a:rPr lang="en-GB" sz="2400" dirty="0" smtClean="0">
                <a:latin typeface="Comic Sans MS" panose="030F0702030302020204" pitchFamily="66" charset="0"/>
              </a:rPr>
              <a:t>normous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golden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latin typeface="Comic Sans MS" panose="030F0702030302020204" pitchFamily="66" charset="0"/>
              </a:rPr>
              <a:t>hiny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rectangular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grand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s from inside 10 downing street - Business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229639"/>
            <a:ext cx="5641976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gle Maps: You can now snoop around inside 10 Downing Street |  Express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" y="3208283"/>
            <a:ext cx="5619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side 10 Downing Street. | Historic homes, Furniture layout, Furniture  dispos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32" y="229639"/>
            <a:ext cx="5068019" cy="32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8668" y="3636816"/>
            <a:ext cx="5785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sophisticated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spotless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so shiny you could see your reflection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breath-taking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red velvet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draping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luxurious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 smell that made you feel warm inside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7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world's most expensive bathrooms | lovepropert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0" y="94550"/>
            <a:ext cx="4808483" cy="31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world's most expensive bathrooms | lovepropert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39" y="388813"/>
            <a:ext cx="5088867" cy="338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old-plated bath tubs, basins and toilets: This Vietnam hotel wants to lure  guests with its shine as the world reopens after lockdown - The Economic 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3" y="3291679"/>
            <a:ext cx="4401974" cy="33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0733" y="3605285"/>
            <a:ext cx="7131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latin typeface="Comic Sans MS" panose="030F0702030302020204" pitchFamily="66" charset="0"/>
              </a:rPr>
              <a:t>tylish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o</a:t>
            </a:r>
            <a:r>
              <a:rPr lang="en-GB" sz="2400" dirty="0" smtClean="0">
                <a:latin typeface="Comic Sans MS" panose="030F0702030302020204" pitchFamily="66" charset="0"/>
              </a:rPr>
              <a:t>pulent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b</a:t>
            </a:r>
            <a:r>
              <a:rPr lang="en-GB" sz="2400" dirty="0" smtClean="0">
                <a:latin typeface="Comic Sans MS" panose="030F0702030302020204" pitchFamily="66" charset="0"/>
              </a:rPr>
              <a:t>lack and white checked floor like a chess board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</a:t>
            </a:r>
            <a:r>
              <a:rPr lang="en-GB" sz="2400" dirty="0" smtClean="0">
                <a:latin typeface="Comic Sans MS" panose="030F0702030302020204" pitchFamily="66" charset="0"/>
              </a:rPr>
              <a:t>arble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v</a:t>
            </a:r>
            <a:r>
              <a:rPr lang="en-GB" sz="2400" dirty="0" smtClean="0">
                <a:latin typeface="Comic Sans MS" panose="030F0702030302020204" pitchFamily="66" charset="0"/>
              </a:rPr>
              <a:t>oice-activated flush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b</a:t>
            </a:r>
            <a:r>
              <a:rPr lang="en-GB" sz="2400" dirty="0" smtClean="0">
                <a:latin typeface="Comic Sans MS" panose="030F0702030302020204" pitchFamily="66" charset="0"/>
              </a:rPr>
              <a:t>erry scented soap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7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4</cp:revision>
  <dcterms:created xsi:type="dcterms:W3CDTF">2021-01-21T14:44:09Z</dcterms:created>
  <dcterms:modified xsi:type="dcterms:W3CDTF">2021-01-25T12:38:58Z</dcterms:modified>
</cp:coreProperties>
</file>