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18A0FA-2E95-443A-A95B-6C9C3B9BFAF6}" v="1" dt="2021-01-24T13:56:57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" userId="7c1797a2-1919-4569-a1e4-399a7007f65b" providerId="ADAL" clId="{FD18A0FA-2E95-443A-A95B-6C9C3B9BFAF6}"/>
    <pc:docChg chg="custSel addSld delSld modSld sldOrd">
      <pc:chgData name="Charlotte" userId="7c1797a2-1919-4569-a1e4-399a7007f65b" providerId="ADAL" clId="{FD18A0FA-2E95-443A-A95B-6C9C3B9BFAF6}" dt="2021-01-24T13:56:59.918" v="6" actId="47"/>
      <pc:docMkLst>
        <pc:docMk/>
      </pc:docMkLst>
      <pc:sldChg chg="ord">
        <pc:chgData name="Charlotte" userId="7c1797a2-1919-4569-a1e4-399a7007f65b" providerId="ADAL" clId="{FD18A0FA-2E95-443A-A95B-6C9C3B9BFAF6}" dt="2021-01-24T13:56:42.629" v="2"/>
        <pc:sldMkLst>
          <pc:docMk/>
          <pc:sldMk cId="2617515101" sldId="256"/>
        </pc:sldMkLst>
      </pc:sldChg>
      <pc:sldChg chg="addSp delSp new del mod">
        <pc:chgData name="Charlotte" userId="7c1797a2-1919-4569-a1e4-399a7007f65b" providerId="ADAL" clId="{FD18A0FA-2E95-443A-A95B-6C9C3B9BFAF6}" dt="2021-01-24T13:56:59.918" v="6" actId="47"/>
        <pc:sldMkLst>
          <pc:docMk/>
          <pc:sldMk cId="355817333" sldId="257"/>
        </pc:sldMkLst>
        <pc:spChg chg="add del">
          <ac:chgData name="Charlotte" userId="7c1797a2-1919-4569-a1e4-399a7007f65b" providerId="ADAL" clId="{FD18A0FA-2E95-443A-A95B-6C9C3B9BFAF6}" dt="2021-01-24T13:56:46.401" v="4" actId="478"/>
          <ac:spMkLst>
            <pc:docMk/>
            <pc:sldMk cId="355817333" sldId="257"/>
            <ac:spMk id="3" creationId="{5995334A-B1E8-4E26-AA5C-EC427172814B}"/>
          </ac:spMkLst>
        </pc:spChg>
      </pc:sldChg>
      <pc:sldChg chg="add">
        <pc:chgData name="Charlotte" userId="7c1797a2-1919-4569-a1e4-399a7007f65b" providerId="ADAL" clId="{FD18A0FA-2E95-443A-A95B-6C9C3B9BFAF6}" dt="2021-01-24T13:56:57.920" v="5"/>
        <pc:sldMkLst>
          <pc:docMk/>
          <pc:sldMk cId="1139051609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2D257-C301-4976-B482-846B4853DA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CE493-29C1-4FE7-A753-16A786B48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0A789-95D5-426F-B84F-28CC2BD5E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C6FC2-62DF-4536-9134-ADADA9CE2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41C49-71C1-493C-9804-084CC925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05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A845-D36C-40B7-8DD0-91836CEDD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EFFDA-0567-4629-84D9-1CE73F5F1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304C3-FEAF-4F5E-AA08-4EE9FEE3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A9669-B7A2-4C77-9FAE-010579DB2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3EE03-D3E0-408F-8790-E9E7896C3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02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696648-BE11-4C88-9683-BEF94F190C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83AA2B-CE53-4AA5-A244-B663D5EC2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05E0D-9F79-41AB-B5C3-D9B692AE5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23900-CDFB-421F-A63E-8A795EB0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6F735-B335-46DA-A6E8-9A8FC62E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674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9759C-D048-4268-932B-7F6BD1BB1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A982A-1A80-4C45-AD49-74C2ABDAD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4BCA1-5E3A-4152-8A82-3706BB6D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3024E-2C31-4522-8B1D-A1A6292E7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B3ABC-F49B-4C21-B63B-BAC363144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7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A078-5C7A-4708-9B37-D6B733EE6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7DF54-F20A-4FC7-BE1F-0128532A0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406FC-ABAB-43C1-9AFD-605FCF2E5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F6A53-6B69-4BF0-8BE2-E2878D59C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C16C-7A9E-4C7E-B8C8-6353409F1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065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8697E-B3A0-4DC3-8078-3055DEEC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A2B7C-6AA5-4229-AF40-CCA3C07A3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46605-BC80-4C50-9BD6-ECCFA3CB2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7CCAB4-F59C-4710-BB94-E5A41DD9E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53035-A2AD-473E-88B8-11B831BE9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24C50-0E61-4A93-A3D4-54D692283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532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357F4-FA6F-4834-A689-B9AB4848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6A70C-CFAB-4F17-9C8C-0359A15E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1282D-03F8-4541-9711-BB2E0AADD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7E14F3-844B-47D9-9977-98F39B4CA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56C8B1-30C5-499C-B30E-A455A9BD9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361A87-B816-478E-9472-F2F18B3C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CFE6CE-793D-4D44-B35D-5AB7FFA3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B52CD-04D3-461D-9790-C3F45A29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2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E4CDF-BD62-4A72-9930-80A38FADA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6D5C9E-13D2-4FB6-ABC8-9CF7F686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85A8A-015B-490F-9730-06AA1D54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6DE765-9205-4C68-9441-2DC25088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83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1A615F-B4BE-4017-8AA7-FBE01479A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7279EB-E700-425E-9358-56AA8DD37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2E9F4-1AF4-4202-998C-885427D62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251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BE96C-0BAE-4408-9DBC-F32CB816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F7966-0970-497B-918C-FF4A6BFA0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4770C-6904-46BC-8EB5-E2967F426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75488-56E4-40B0-85E7-40D0FA02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ED731-D81F-4DE4-BBAE-685D1C12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B7E48-91DB-4B3B-87CC-C89879A46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93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747E1-F71D-49B0-AAC7-DB7A63B26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0CFD9B-ABA1-4302-8D09-38E05403C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AC1D4-01DF-49E1-9602-D81DA6F37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BF580-1094-4CFA-9E20-C839C0891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2ED04-7F25-4ADF-B0D7-85DC75582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4D9D6-023B-4C7F-95BE-955F18DE3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69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EF61A4-FDF3-4F15-BD00-93ED9453C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040C67-559F-499D-96D7-3EFD4DBFC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5A498-6ADD-44B1-A31C-FFBCAEEC0C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F845B-88D4-4F33-9EDB-BBCF88CBEEC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B90C4-6428-4DC8-BFE4-5E80F648F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76F9E-254D-4222-A8CF-B47730CE47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578FB-9E8B-4867-B46E-7F26550806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98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3200" y="55340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03200" y="2716102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3200" y="487879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490393" y="55340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90393" y="2716102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490393" y="4878797"/>
          <a:ext cx="4792750" cy="1799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50">
                  <a:extLst>
                    <a:ext uri="{9D8B030D-6E8A-4147-A177-3AD203B41FA5}">
                      <a16:colId xmlns:a16="http://schemas.microsoft.com/office/drawing/2014/main" val="1463376364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3099395070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2763621633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1333881858"/>
                    </a:ext>
                  </a:extLst>
                </a:gridCol>
                <a:gridCol w="958550">
                  <a:extLst>
                    <a:ext uri="{9D8B030D-6E8A-4147-A177-3AD203B41FA5}">
                      <a16:colId xmlns:a16="http://schemas.microsoft.com/office/drawing/2014/main" val="814824323"/>
                    </a:ext>
                  </a:extLst>
                </a:gridCol>
              </a:tblGrid>
              <a:tr h="8995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4549"/>
                  </a:ext>
                </a:extLst>
              </a:tr>
              <a:tr h="899547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735479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03199" y="184075"/>
            <a:ext cx="1107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Comic Sans MS" panose="030F0702030302020204" pitchFamily="66" charset="0"/>
              </a:rPr>
              <a:t>Can I make 10 in different ways?</a:t>
            </a:r>
            <a:r>
              <a:rPr lang="en-GB" dirty="0">
                <a:latin typeface="Comic Sans MS" panose="030F0702030302020204" pitchFamily="66" charset="0"/>
              </a:rPr>
              <a:t>                                                                                             </a:t>
            </a:r>
            <a:r>
              <a:rPr lang="en-GB" u="sng" dirty="0">
                <a:latin typeface="Comic Sans MS" panose="030F0702030302020204" pitchFamily="66" charset="0"/>
              </a:rPr>
              <a:t>26.01.21</a:t>
            </a:r>
          </a:p>
        </p:txBody>
      </p:sp>
    </p:spTree>
    <p:extLst>
      <p:ext uri="{BB962C8B-B14F-4D97-AF65-F5344CB8AC3E}">
        <p14:creationId xmlns:p14="http://schemas.microsoft.com/office/powerpoint/2010/main" val="1139051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D9EE85-8364-404D-B1E9-0603C63640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00" t="16404" r="18603" b="6141"/>
          <a:stretch/>
        </p:blipFill>
        <p:spPr>
          <a:xfrm>
            <a:off x="1899920" y="386080"/>
            <a:ext cx="8686800" cy="592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15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2021-01-24T13:44:59Z</dcterms:created>
  <dcterms:modified xsi:type="dcterms:W3CDTF">2021-01-25T11:58:09Z</dcterms:modified>
</cp:coreProperties>
</file>