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99FD-7F30-4A77-8980-A1B739F2E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468B4-531E-42F2-8DC7-C9819639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E4355-C83C-43C7-A7F2-F4183ED7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7096C-6AD6-47F5-B595-C8BB7C00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3055E-42E5-47B7-980F-AE16AA57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CB42-AA99-4125-8A8E-BB6CCF14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92F77-87CF-495C-A568-4D3F063F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1103-AC92-4889-9BF1-F401D48A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FAB2-F953-44B7-8D52-8DF319DC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37676-CE3E-4E8E-AA1C-D5386EDD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31F76-D5D6-4325-A084-96B9F66F1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E201F-B83E-4069-982F-B786C95F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1070C-8938-4CFB-8490-9265183C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603C-6816-4C9C-8F9A-CA7CE7A7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C1C09-1699-4A14-BFCA-03D91CD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8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F899-C7CE-4F9E-BCBB-9433F192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E6E2-4F64-41CF-80EA-331ACF4D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9B9D-D800-4D0E-A921-72050EB0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DD76-BE1C-488E-BCA0-9C17B773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55DA-F3DD-4C79-A9DD-BDF6899E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AAB8-E941-4232-98BB-C6DE456C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76BA0-DEDF-4C5F-A121-C7210D6E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03D0F-484F-4D17-9A73-9BE19835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F788-6764-4277-A975-0070BA11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DD5D8-DC56-49D4-A298-F94025A7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788D-B7C5-45BE-923E-DC0F038E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DD563-7EC1-45D6-BFDE-E99898460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FB732-0D93-49AC-B2D2-28F27D46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E8BAE-39E1-4139-9DAD-469132F5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03000-1398-47B9-A455-7A1B5548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0AD7E-3915-4094-8A6E-0E96AED7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ED98-A85E-41D8-A896-A936B6E6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01905-4306-417D-A160-C2CB409E0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BDA10-A71E-4DCA-AFAA-6A0E7155C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748AA-C394-4F04-A270-373184DC9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2200-B895-43DE-BFF0-1188530C1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80406-4D6A-47C7-BDB0-00D092E1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839D5-562A-497E-96BD-C2881FC1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986A-C38C-4BF7-8749-D606BEE7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0A7D-FBAE-4D06-9A2C-36D63F48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3AD0B-43AE-4200-ABB0-39EDB4E9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9025F-EB5B-4347-98FA-FC7DA6E0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F72E6-BA75-4B0D-A236-D127ED4B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B6021-E025-4789-91A6-A7392CB1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673A6-E280-4291-B81C-EBB0D0B4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61499-45A8-48E2-A32F-02CC3CE1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7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4837-9DCA-426C-B141-2E2061D2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8BD7-0318-4313-9C95-1E6C38B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8619A-1F77-4985-A8C5-D6F275FF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64449-5A76-4BBD-9296-B2C17B7C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5E1C1-8915-4D7A-ABF0-011038AB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40598-F1EA-4CCB-855E-DAB1C6C3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1FD3-3971-4DD6-AC6D-890A8AE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C5415-C30D-4186-9B6B-902AD82AC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6FBAA-F36B-46CE-AC8C-C658D486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9D5CF-92B7-4C0B-9BE6-EE05846D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DD1D6-6BBF-4870-BB5C-B039F464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E12E3-E779-43E8-939A-CEB2FC54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48D43-3EDA-4CEB-9229-088920EC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2E1E0-D6BD-4A48-894F-3F3B53A2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F2273-F347-4CE3-9167-C7235D792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51FE-31B2-4335-97E9-EEB62D1ABF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5C17-3BD0-40F5-A28F-CB4737AE2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CFCF-B436-42D2-A017-137B4313C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A2B8-7D79-4F18-AD28-19540C276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4F273-E525-4753-BEEE-07628290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B09700-561A-4DE7-B080-8AD9A894F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1869" y="240497"/>
            <a:ext cx="7984796" cy="5963951"/>
          </a:xfrm>
        </p:spPr>
      </p:pic>
    </p:spTree>
    <p:extLst>
      <p:ext uri="{BB962C8B-B14F-4D97-AF65-F5344CB8AC3E}">
        <p14:creationId xmlns:p14="http://schemas.microsoft.com/office/powerpoint/2010/main" val="12549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D543-33E9-4D1E-8632-690EB3A4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72EC3-B6F4-49F1-85A4-B2B5CF34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3260" y="-172762"/>
            <a:ext cx="7893050" cy="5895425"/>
          </a:xfrm>
        </p:spPr>
      </p:pic>
    </p:spTree>
    <p:extLst>
      <p:ext uri="{BB962C8B-B14F-4D97-AF65-F5344CB8AC3E}">
        <p14:creationId xmlns:p14="http://schemas.microsoft.com/office/powerpoint/2010/main" val="347601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DCFD-EA92-4EC7-99AE-E66AA4D1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F18FC-148F-4AA9-9A15-4507948C0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9404" y="234597"/>
            <a:ext cx="7953746" cy="5940759"/>
          </a:xfrm>
        </p:spPr>
      </p:pic>
    </p:spTree>
    <p:extLst>
      <p:ext uri="{BB962C8B-B14F-4D97-AF65-F5344CB8AC3E}">
        <p14:creationId xmlns:p14="http://schemas.microsoft.com/office/powerpoint/2010/main" val="218218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F93-E9AB-4F0C-BA0D-1011C085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CA0D6-C13D-4F1B-BFD5-AFF5C7C5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5112" y="483286"/>
            <a:ext cx="7621775" cy="5692806"/>
          </a:xfrm>
        </p:spPr>
      </p:pic>
    </p:spTree>
    <p:extLst>
      <p:ext uri="{BB962C8B-B14F-4D97-AF65-F5344CB8AC3E}">
        <p14:creationId xmlns:p14="http://schemas.microsoft.com/office/powerpoint/2010/main" val="183481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635D-424C-4F15-823A-F972D1FF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6F6C01-A266-43EE-9DD8-E485FC1B6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98" y="-54924"/>
            <a:ext cx="9328852" cy="6967847"/>
          </a:xfrm>
        </p:spPr>
      </p:pic>
    </p:spTree>
    <p:extLst>
      <p:ext uri="{BB962C8B-B14F-4D97-AF65-F5344CB8AC3E}">
        <p14:creationId xmlns:p14="http://schemas.microsoft.com/office/powerpoint/2010/main" val="1677655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1</cp:revision>
  <dcterms:created xsi:type="dcterms:W3CDTF">2021-01-22T17:56:15Z</dcterms:created>
  <dcterms:modified xsi:type="dcterms:W3CDTF">2021-01-22T17:58:41Z</dcterms:modified>
</cp:coreProperties>
</file>