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D642-3954-495F-8233-43580B7ADB6F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C2271-C2AC-4AEF-BE8C-7BF3713E2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96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D642-3954-495F-8233-43580B7ADB6F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C2271-C2AC-4AEF-BE8C-7BF3713E2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557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D642-3954-495F-8233-43580B7ADB6F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C2271-C2AC-4AEF-BE8C-7BF3713E2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181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D642-3954-495F-8233-43580B7ADB6F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C2271-C2AC-4AEF-BE8C-7BF3713E2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459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D642-3954-495F-8233-43580B7ADB6F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C2271-C2AC-4AEF-BE8C-7BF3713E2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434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D642-3954-495F-8233-43580B7ADB6F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C2271-C2AC-4AEF-BE8C-7BF3713E2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961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D642-3954-495F-8233-43580B7ADB6F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C2271-C2AC-4AEF-BE8C-7BF3713E2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448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D642-3954-495F-8233-43580B7ADB6F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C2271-C2AC-4AEF-BE8C-7BF3713E2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92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D642-3954-495F-8233-43580B7ADB6F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C2271-C2AC-4AEF-BE8C-7BF3713E2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041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D642-3954-495F-8233-43580B7ADB6F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C2271-C2AC-4AEF-BE8C-7BF3713E2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645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D642-3954-495F-8233-43580B7ADB6F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C2271-C2AC-4AEF-BE8C-7BF3713E2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56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3D642-3954-495F-8233-43580B7ADB6F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C2271-C2AC-4AEF-BE8C-7BF3713E2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210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6541" t="18807" r="16575" b="5097"/>
          <a:stretch/>
        </p:blipFill>
        <p:spPr>
          <a:xfrm>
            <a:off x="776614" y="450936"/>
            <a:ext cx="10847539" cy="5798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456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Collinson</dc:creator>
  <cp:lastModifiedBy>C Collinson</cp:lastModifiedBy>
  <cp:revision>1</cp:revision>
  <dcterms:created xsi:type="dcterms:W3CDTF">2021-01-22T11:37:58Z</dcterms:created>
  <dcterms:modified xsi:type="dcterms:W3CDTF">2021-01-22T11:40:05Z</dcterms:modified>
</cp:coreProperties>
</file>