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36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389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58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6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50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22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725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4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01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95226-3436-4660-920C-B6ECFF689404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181F5-0916-4CA1-B4A7-C3A70FA63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40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BC46D9-3801-4FE3-B29B-78441A05DF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44" y="814756"/>
            <a:ext cx="3615520" cy="53073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4FF77A-1959-40FB-B844-1261F030B2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264" y="765175"/>
            <a:ext cx="3715255" cy="53276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ED38572-7474-49FA-9947-CAD542BAB39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1519" y="765175"/>
            <a:ext cx="4337787" cy="53073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0744" y="186387"/>
            <a:ext cx="11461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>
                <a:latin typeface="Comic Sans MS" panose="030F0702030302020204" pitchFamily="66" charset="0"/>
              </a:rPr>
              <a:t>Can I talk about the 3D shapes I can see?                                                              25.01.21 </a:t>
            </a:r>
          </a:p>
          <a:p>
            <a:endParaRPr lang="en-GB" b="1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04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Maguiredorr</dc:creator>
  <cp:lastModifiedBy>A Maguiredorr</cp:lastModifiedBy>
  <cp:revision>2</cp:revision>
  <dcterms:created xsi:type="dcterms:W3CDTF">2021-01-22T14:04:22Z</dcterms:created>
  <dcterms:modified xsi:type="dcterms:W3CDTF">2021-01-22T14:17:23Z</dcterms:modified>
</cp:coreProperties>
</file>