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30C1-0D55-4EF5-A14E-3318145C9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5C4D3-3100-431B-86AF-01D52E034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44446-FBA0-4756-8314-C977BD71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9EC8-BCF0-4A9E-AD46-6BCAE577DF5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5E929-C8DC-40E7-B287-EF534D51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E27DB-1330-4C47-BEF7-CDF674EE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D9FB-6FCA-4020-B2B0-9473F1E61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20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ADF5C-54B6-466A-836D-2C0F303BA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AC788-BE3F-4F6E-BAC7-55EC6628A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76CFA-A291-4D77-9CB0-6E3103D4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9EC8-BCF0-4A9E-AD46-6BCAE577DF5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3C118-7881-4134-A379-99E8F47A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6020A-5732-4DB0-B284-3DBAC5A5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D9FB-6FCA-4020-B2B0-9473F1E61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5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C2912D-66EF-43C0-A0C6-52EE65E4BA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83448-5FEC-448D-B6AE-8D866A178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5D202-830C-40C7-A5D8-A8E7E2889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9EC8-BCF0-4A9E-AD46-6BCAE577DF5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D732F-E236-4205-B9F4-5DB2F201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E052C-41EA-49FB-AC2F-95475229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D9FB-6FCA-4020-B2B0-9473F1E61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76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4B692-1F85-4A35-A017-9A0F92BA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36FB7-6907-4CE6-98E4-31E7F8AC3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505C8-D520-48DC-B71F-8C4D3211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9EC8-BCF0-4A9E-AD46-6BCAE577DF5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147D9-28CE-4A81-BE76-8E485273E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9773A-85AF-48DF-A1B9-7EF7F180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D9FB-6FCA-4020-B2B0-9473F1E61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81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4508A-DD47-4EE4-9A1D-126FDA8E2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111F-086B-4978-B592-6901D4CF6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B05AB-D814-4D7C-A8F8-3FD4B9D45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9EC8-BCF0-4A9E-AD46-6BCAE577DF5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33E48-06F4-4130-89D5-D74AAA757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14E38-A762-44EC-9002-0FFFEA09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D9FB-6FCA-4020-B2B0-9473F1E61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53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ED83-580A-4885-AC09-B3487F4E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398C6-45DE-4067-B17E-908470B7E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3A796-86DD-45C0-B733-3EC18C4CC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5FE8E-1DDD-43E1-8C07-2E8C82D0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9EC8-BCF0-4A9E-AD46-6BCAE577DF5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2AAFF-ECEC-4D76-9441-5A12E194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5A7EC-D017-407F-BFC9-231DDC5C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D9FB-6FCA-4020-B2B0-9473F1E61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80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BD5C-A6E6-4033-BF15-C4F378F5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46B42-A256-405B-8D9E-446F56F60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15416-7503-4216-AB6E-59497E436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9BFEC-D08F-44B0-B8B3-762E755EB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47164-315F-4EFC-B013-A5E85FDD2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E483D9-7508-4161-A865-3AC7254B8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9EC8-BCF0-4A9E-AD46-6BCAE577DF5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CD9C9C-554D-4CB3-90C7-AB2A6D27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581D84-C420-4F7D-90F5-4007C4D7F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D9FB-6FCA-4020-B2B0-9473F1E61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92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DAB6-37E3-45F4-A287-4DCA6C97E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EDC6C1-0E62-4AFD-A120-5B5EF4E2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9EC8-BCF0-4A9E-AD46-6BCAE577DF5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399B3-3421-4035-B45B-7D38DCB57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54873-E42B-4546-9CEB-70A1DDDF0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D9FB-6FCA-4020-B2B0-9473F1E61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13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F1C69A-AD96-417C-81CB-D27886BD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9EC8-BCF0-4A9E-AD46-6BCAE577DF5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BC255-5E39-4D19-8DD6-60FDA79D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2F77C-5699-4B6A-A062-384309FF0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D9FB-6FCA-4020-B2B0-9473F1E61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48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D470-7580-4DF5-8100-01526D81D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F2B9C-9B7F-4041-A028-4FC290D8A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F1F07-8B52-4FA2-A617-380264914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63A15-8089-4FA6-9C9D-CB540768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9EC8-BCF0-4A9E-AD46-6BCAE577DF5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375BA-579D-41CD-B0FC-B3276B91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7A18D-2A44-4F78-8FBF-92A39995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D9FB-6FCA-4020-B2B0-9473F1E61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47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B92E-4374-4EC5-BB31-BF197F0A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A91A9A-E4B6-4038-A193-7A094A9B5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ADA09-3BA5-4977-A8CF-5C2789BB9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59F5D-89A9-4038-8305-FE241B8A8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9EC8-BCF0-4A9E-AD46-6BCAE577DF5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E1E08-4829-429F-884B-AA434D5F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B49C7-1604-4E10-8C43-46A51E0F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D9FB-6FCA-4020-B2B0-9473F1E61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23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AD28B2-4270-4247-A920-B3EA368E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66887-AB0B-4214-A013-59F1E91D8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59830-2CA2-41CD-9983-18A309D4E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D9EC8-BCF0-4A9E-AD46-6BCAE577DF5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46E53-A1EC-4328-BFA7-E1622ACA5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27F0C-37E5-4D26-BD7D-E16887CCC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D9FB-6FCA-4020-B2B0-9473F1E61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73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7A3651-4DBE-4D7D-B8CF-D829BD66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03DBB7-DFA3-4AF4-B8B6-3AC3E5184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4785" y="604761"/>
            <a:ext cx="7562428" cy="5648479"/>
          </a:xfrm>
        </p:spPr>
      </p:pic>
    </p:spTree>
    <p:extLst>
      <p:ext uri="{BB962C8B-B14F-4D97-AF65-F5344CB8AC3E}">
        <p14:creationId xmlns:p14="http://schemas.microsoft.com/office/powerpoint/2010/main" val="411983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3B5C-2CB1-4533-BD1B-A3E60788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82AECF-EF8E-413D-AC5F-4FF0DB2B9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9930" y="298452"/>
            <a:ext cx="7953340" cy="5940456"/>
          </a:xfrm>
        </p:spPr>
      </p:pic>
    </p:spTree>
    <p:extLst>
      <p:ext uri="{BB962C8B-B14F-4D97-AF65-F5344CB8AC3E}">
        <p14:creationId xmlns:p14="http://schemas.microsoft.com/office/powerpoint/2010/main" val="2014720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6591-631A-4D55-A0D0-1DAD5BBC5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2E36DE-B4A6-4E71-B5CC-674461C87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6618" y="494137"/>
            <a:ext cx="8310407" cy="6207154"/>
          </a:xfrm>
        </p:spPr>
      </p:pic>
    </p:spTree>
    <p:extLst>
      <p:ext uri="{BB962C8B-B14F-4D97-AF65-F5344CB8AC3E}">
        <p14:creationId xmlns:p14="http://schemas.microsoft.com/office/powerpoint/2010/main" val="185310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10C5A-30CF-4F1B-9269-DBB2998D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03E6DF-7B99-4F47-9333-7900324D4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4968" y="345579"/>
            <a:ext cx="8195637" cy="6121431"/>
          </a:xfrm>
        </p:spPr>
      </p:pic>
    </p:spTree>
    <p:extLst>
      <p:ext uri="{BB962C8B-B14F-4D97-AF65-F5344CB8AC3E}">
        <p14:creationId xmlns:p14="http://schemas.microsoft.com/office/powerpoint/2010/main" val="3277368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Gravili</dc:creator>
  <cp:lastModifiedBy>Maria Gravili</cp:lastModifiedBy>
  <cp:revision>1</cp:revision>
  <dcterms:created xsi:type="dcterms:W3CDTF">2021-01-21T21:04:13Z</dcterms:created>
  <dcterms:modified xsi:type="dcterms:W3CDTF">2021-01-21T21:06:37Z</dcterms:modified>
</cp:coreProperties>
</file>