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1" r:id="rId7"/>
    <p:sldId id="262" r:id="rId8"/>
    <p:sldId id="263" r:id="rId9"/>
    <p:sldId id="264"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9780C0-4420-4E4D-A05F-5D32DA72F0F6}"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9780C0-4420-4E4D-A05F-5D32DA72F0F6}"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9780C0-4420-4E4D-A05F-5D32DA72F0F6}"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9780C0-4420-4E4D-A05F-5D32DA72F0F6}"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9780C0-4420-4E4D-A05F-5D32DA72F0F6}"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9780C0-4420-4E4D-A05F-5D32DA72F0F6}"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9780C0-4420-4E4D-A05F-5D32DA72F0F6}"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9780C0-4420-4E4D-A05F-5D32DA72F0F6}"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780C0-4420-4E4D-A05F-5D32DA72F0F6}"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9780C0-4420-4E4D-A05F-5D32DA72F0F6}"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9780C0-4420-4E4D-A05F-5D32DA72F0F6}"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E8D416-70F4-4EC0-8E50-4B402CD9DB8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780C0-4420-4E4D-A05F-5D32DA72F0F6}" type="datetimeFigureOut">
              <a:rPr lang="en-GB" smtClean="0"/>
              <a:t>21/01/2021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8D416-70F4-4EC0-8E50-4B402CD9DB8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Kukulka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r.search.yahoo.com/_ylt=A2KLj9M8JT1U5y4AuNdWBQx.;_ylu=X3oDMTBtaTBhcHJnBHNlYwNmcC1pbWcEc2xrA2ltZwRpdAM-/RV=2/RE=1413322173/RO=11/RU=http%3a%2f%2fhonourmcmillan.wordpress.com%2f2012%2f01%2f06%2fkukulkan-mysteries-of-the-ancients-in-second-life%2f/RK=0/RS=Zs7xirmfuRSyBSiBKI7IF6jXrA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098" name="Picture 2" descr="https://sp.yimg.com/ib/th?id=HN.608025403575370870&amp;pid=15.1&amp;P=0"/>
          <p:cNvPicPr>
            <a:picLocks noChangeAspect="1" noChangeArrowheads="1"/>
          </p:cNvPicPr>
          <p:nvPr/>
        </p:nvPicPr>
        <p:blipFill>
          <a:blip r:embed="rId2" cstate="print"/>
          <a:srcRect/>
          <a:stretch>
            <a:fillRect/>
          </a:stretch>
        </p:blipFill>
        <p:spPr bwMode="auto">
          <a:xfrm>
            <a:off x="395536" y="0"/>
            <a:ext cx="2857500" cy="2857500"/>
          </a:xfrm>
          <a:prstGeom prst="rect">
            <a:avLst/>
          </a:prstGeom>
          <a:noFill/>
        </p:spPr>
      </p:pic>
      <p:pic>
        <p:nvPicPr>
          <p:cNvPr id="4100" name="Picture 4" descr="Aztec Eagle Amulet - Kiln Fired Bronze or Sterling Silver"/>
          <p:cNvPicPr>
            <a:picLocks noChangeAspect="1" noChangeArrowheads="1"/>
          </p:cNvPicPr>
          <p:nvPr/>
        </p:nvPicPr>
        <p:blipFill>
          <a:blip r:embed="rId3" cstate="print"/>
          <a:srcRect/>
          <a:stretch>
            <a:fillRect/>
          </a:stretch>
        </p:blipFill>
        <p:spPr bwMode="auto">
          <a:xfrm>
            <a:off x="6867525" y="0"/>
            <a:ext cx="2276475" cy="2857500"/>
          </a:xfrm>
          <a:prstGeom prst="rect">
            <a:avLst/>
          </a:prstGeom>
          <a:noFill/>
        </p:spPr>
      </p:pic>
      <p:pic>
        <p:nvPicPr>
          <p:cNvPr id="4102" name="Picture 6" descr="https://sp.yimg.com/ib/th?id=HN.607986607142799686&amp;pid=15.1&amp;P=0"/>
          <p:cNvPicPr>
            <a:picLocks noChangeAspect="1" noChangeArrowheads="1"/>
          </p:cNvPicPr>
          <p:nvPr/>
        </p:nvPicPr>
        <p:blipFill>
          <a:blip r:embed="rId4" cstate="print"/>
          <a:srcRect/>
          <a:stretch>
            <a:fillRect/>
          </a:stretch>
        </p:blipFill>
        <p:spPr bwMode="auto">
          <a:xfrm>
            <a:off x="107504" y="2924944"/>
            <a:ext cx="2143125" cy="2857500"/>
          </a:xfrm>
          <a:prstGeom prst="rect">
            <a:avLst/>
          </a:prstGeom>
          <a:noFill/>
        </p:spPr>
      </p:pic>
      <p:pic>
        <p:nvPicPr>
          <p:cNvPr id="4104" name="Picture 8" descr="https://sp.yimg.com/ib/th?id=HN.608041857594361319&amp;pid=15.1&amp;P=0"/>
          <p:cNvPicPr>
            <a:picLocks noChangeAspect="1" noChangeArrowheads="1"/>
          </p:cNvPicPr>
          <p:nvPr/>
        </p:nvPicPr>
        <p:blipFill>
          <a:blip r:embed="rId5" cstate="print"/>
          <a:srcRect/>
          <a:stretch>
            <a:fillRect/>
          </a:stretch>
        </p:blipFill>
        <p:spPr bwMode="auto">
          <a:xfrm>
            <a:off x="2339752" y="2996952"/>
            <a:ext cx="1866900" cy="2857500"/>
          </a:xfrm>
          <a:prstGeom prst="rect">
            <a:avLst/>
          </a:prstGeom>
          <a:noFill/>
        </p:spPr>
      </p:pic>
      <p:pic>
        <p:nvPicPr>
          <p:cNvPr id="4108" name="Picture 12" descr="http://www.indigenartmuseum.com/america_artgallery/images/fullscreen/mayan_amulet.jpg"/>
          <p:cNvPicPr>
            <a:picLocks noChangeAspect="1" noChangeArrowheads="1"/>
          </p:cNvPicPr>
          <p:nvPr/>
        </p:nvPicPr>
        <p:blipFill>
          <a:blip r:embed="rId6" cstate="print"/>
          <a:srcRect/>
          <a:stretch>
            <a:fillRect/>
          </a:stretch>
        </p:blipFill>
        <p:spPr bwMode="auto">
          <a:xfrm>
            <a:off x="3995936" y="2420888"/>
            <a:ext cx="3183744" cy="2105819"/>
          </a:xfrm>
          <a:prstGeom prst="rect">
            <a:avLst/>
          </a:prstGeom>
          <a:noFill/>
        </p:spPr>
      </p:pic>
      <p:pic>
        <p:nvPicPr>
          <p:cNvPr id="4110" name="Picture 14" descr="https://sp.yimg.com/ib/th?id=HN.608041612784568312&amp;pid=15.1&amp;P=0"/>
          <p:cNvPicPr>
            <a:picLocks noChangeAspect="1" noChangeArrowheads="1"/>
          </p:cNvPicPr>
          <p:nvPr/>
        </p:nvPicPr>
        <p:blipFill>
          <a:blip r:embed="rId7" cstate="print"/>
          <a:srcRect/>
          <a:stretch>
            <a:fillRect/>
          </a:stretch>
        </p:blipFill>
        <p:spPr bwMode="auto">
          <a:xfrm>
            <a:off x="4139952" y="0"/>
            <a:ext cx="2719189" cy="2719189"/>
          </a:xfrm>
          <a:prstGeom prst="rect">
            <a:avLst/>
          </a:prstGeom>
          <a:noFill/>
        </p:spPr>
      </p:pic>
      <p:pic>
        <p:nvPicPr>
          <p:cNvPr id="4112" name="Picture 16" descr="http://i01.i.aliimg.com/wsphoto/v0/1409255161_1/Mayan-Ritual-Masked-Priest-Solid-Brass-font-b-Pendant-b-font-Maya-Aztec-Navajo-Indian-Mexican.jpg"/>
          <p:cNvPicPr>
            <a:picLocks noChangeAspect="1" noChangeArrowheads="1"/>
          </p:cNvPicPr>
          <p:nvPr/>
        </p:nvPicPr>
        <p:blipFill>
          <a:blip r:embed="rId8" cstate="print"/>
          <a:srcRect/>
          <a:stretch>
            <a:fillRect/>
          </a:stretch>
        </p:blipFill>
        <p:spPr bwMode="auto">
          <a:xfrm>
            <a:off x="4499992" y="4221088"/>
            <a:ext cx="2808312" cy="234888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2530" name="Picture 2" descr="http://images.art.com/images/products/regular/13564000/1356420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4578" name="Picture 2" descr="http://1.bp.blogspot.com/-a6p0R9vVzsI/T0CgANqmGEI/AAAAAAAAAWE/brkELdx3BzA/s1600/kukulcan+mayan+god+illustration.jpg"/>
          <p:cNvPicPr>
            <a:picLocks noChangeAspect="1" noChangeArrowheads="1"/>
          </p:cNvPicPr>
          <p:nvPr/>
        </p:nvPicPr>
        <p:blipFill>
          <a:blip r:embed="rId2" cstate="print"/>
          <a:srcRect/>
          <a:stretch>
            <a:fillRect/>
          </a:stretch>
        </p:blipFill>
        <p:spPr bwMode="auto">
          <a:xfrm>
            <a:off x="1403648" y="-27765"/>
            <a:ext cx="6840760" cy="688576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5362" name="Picture 2" descr="http://image0-rubylane.s3.amazonaws.com/shops/delmarclassique/E1951.1L.jpg"/>
          <p:cNvPicPr>
            <a:picLocks noChangeAspect="1" noChangeArrowheads="1"/>
          </p:cNvPicPr>
          <p:nvPr/>
        </p:nvPicPr>
        <p:blipFill>
          <a:blip r:embed="rId2" cstate="print"/>
          <a:srcRect/>
          <a:stretch>
            <a:fillRect/>
          </a:stretch>
        </p:blipFill>
        <p:spPr bwMode="auto">
          <a:xfrm>
            <a:off x="0" y="0"/>
            <a:ext cx="9144000" cy="696441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16" descr="http://i01.i.aliimg.com/wsphoto/v0/1409255161_1/Mayan-Ritual-Masked-Priest-Solid-Brass-font-b-Pendant-b-font-Maya-Aztec-Navajo-Indian-Mexican.jpg"/>
          <p:cNvPicPr>
            <a:picLocks noChangeAspect="1" noChangeArrowheads="1"/>
          </p:cNvPicPr>
          <p:nvPr/>
        </p:nvPicPr>
        <p:blipFill>
          <a:blip r:embed="rId2" cstate="print"/>
          <a:srcRect/>
          <a:stretch>
            <a:fillRect/>
          </a:stretch>
        </p:blipFill>
        <p:spPr bwMode="auto">
          <a:xfrm>
            <a:off x="0" y="0"/>
            <a:ext cx="9144000" cy="69558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http://upload.wikimedia.org/wikipedia/commons/d/d9/YaxchilanDivineSerpent.jpg"/>
          <p:cNvPicPr>
            <a:picLocks noChangeAspect="1" noChangeArrowheads="1"/>
          </p:cNvPicPr>
          <p:nvPr/>
        </p:nvPicPr>
        <p:blipFill>
          <a:blip r:embed="rId2" cstate="print"/>
          <a:srcRect/>
          <a:stretch>
            <a:fillRect/>
          </a:stretch>
        </p:blipFill>
        <p:spPr bwMode="auto">
          <a:xfrm>
            <a:off x="0" y="29368"/>
            <a:ext cx="5328592" cy="6828632"/>
          </a:xfrm>
          <a:prstGeom prst="rect">
            <a:avLst/>
          </a:prstGeom>
          <a:noFill/>
        </p:spPr>
      </p:pic>
      <p:sp>
        <p:nvSpPr>
          <p:cNvPr id="5" name="Rectangle 4"/>
          <p:cNvSpPr/>
          <p:nvPr/>
        </p:nvSpPr>
        <p:spPr>
          <a:xfrm>
            <a:off x="4441879" y="5288340"/>
            <a:ext cx="4702121" cy="1569660"/>
          </a:xfrm>
          <a:prstGeom prst="rect">
            <a:avLst/>
          </a:prstGeom>
          <a:solidFill>
            <a:srgbClr val="FFFF00"/>
          </a:solidFill>
        </p:spPr>
        <p:txBody>
          <a:bodyPr wrap="none">
            <a:spAutoFit/>
          </a:bodyPr>
          <a:lstStyle/>
          <a:p>
            <a:r>
              <a:rPr lang="en-GB" sz="9600" dirty="0" err="1">
                <a:solidFill>
                  <a:srgbClr val="FF0000"/>
                </a:solidFill>
              </a:rPr>
              <a:t>Kukulkan</a:t>
            </a:r>
            <a:endParaRPr lang="en-GB" sz="96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9952" y="2348880"/>
            <a:ext cx="4572000" cy="3139321"/>
          </a:xfrm>
          <a:prstGeom prst="rect">
            <a:avLst/>
          </a:prstGeom>
          <a:solidFill>
            <a:srgbClr val="FFFF00"/>
          </a:solidFill>
        </p:spPr>
        <p:txBody>
          <a:bodyPr>
            <a:spAutoFit/>
          </a:bodyPr>
          <a:lstStyle/>
          <a:p>
            <a:r>
              <a:rPr lang="en-GB" dirty="0"/>
              <a:t>Stories are still told about </a:t>
            </a:r>
            <a:r>
              <a:rPr lang="en-GB" dirty="0" err="1"/>
              <a:t>Kukulkan</a:t>
            </a:r>
            <a:r>
              <a:rPr lang="en-GB" dirty="0"/>
              <a:t> among the modern </a:t>
            </a:r>
            <a:r>
              <a:rPr lang="en-GB" dirty="0" err="1"/>
              <a:t>Yucatec</a:t>
            </a:r>
            <a:r>
              <a:rPr lang="en-GB" dirty="0"/>
              <a:t> Maya.</a:t>
            </a:r>
            <a:r>
              <a:rPr lang="en-GB" baseline="30000" dirty="0">
                <a:hlinkClick r:id="rId2"/>
              </a:rPr>
              <a:t>[15]</a:t>
            </a:r>
            <a:r>
              <a:rPr lang="en-GB" dirty="0"/>
              <a:t> In one tale, </a:t>
            </a:r>
            <a:r>
              <a:rPr lang="en-GB" dirty="0" err="1"/>
              <a:t>Kukulkan</a:t>
            </a:r>
            <a:r>
              <a:rPr lang="en-GB" dirty="0"/>
              <a:t> is a boy who was born as a snake. As he grew older it became obvious that he was the plumed serpent and his sister cared for him in a cave. He grew to such a size that his sister was unable to continue feeding him, so he flew out of his cave and into the sea, causing an earthquake. To let his sister know that he is still alive, </a:t>
            </a:r>
            <a:r>
              <a:rPr lang="en-GB" dirty="0" err="1"/>
              <a:t>Kukulkan</a:t>
            </a:r>
            <a:r>
              <a:rPr lang="en-GB" dirty="0"/>
              <a:t> causes earth tremors every year in July.</a:t>
            </a:r>
          </a:p>
        </p:txBody>
      </p:sp>
      <p:pic>
        <p:nvPicPr>
          <p:cNvPr id="5" name="Picture 2" descr="http://upload.wikimedia.org/wikipedia/commons/d/d9/YaxchilanDivineSerpent.jpg"/>
          <p:cNvPicPr>
            <a:picLocks noGrp="1" noChangeAspect="1" noChangeArrowheads="1"/>
          </p:cNvPicPr>
          <p:nvPr>
            <p:ph idx="1"/>
          </p:nvPr>
        </p:nvPicPr>
        <p:blipFill>
          <a:blip r:embed="rId3" cstate="print"/>
          <a:srcRect/>
          <a:stretch>
            <a:fillRect/>
          </a:stretch>
        </p:blipFill>
        <p:spPr bwMode="auto">
          <a:xfrm>
            <a:off x="0" y="0"/>
            <a:ext cx="4032448" cy="606989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6386" name="Picture 2" descr="http://upload.wikimedia.org/wikipedia/commons/1/11/Head_of_serpent_column.jpg"/>
          <p:cNvPicPr>
            <a:picLocks noChangeAspect="1" noChangeArrowheads="1"/>
          </p:cNvPicPr>
          <p:nvPr/>
        </p:nvPicPr>
        <p:blipFill>
          <a:blip r:embed="rId2" cstate="print"/>
          <a:srcRect/>
          <a:stretch>
            <a:fillRect/>
          </a:stretch>
        </p:blipFill>
        <p:spPr bwMode="auto">
          <a:xfrm>
            <a:off x="-1" y="0"/>
            <a:ext cx="9146189"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9458" name="Picture 2" descr="http://upload.wikimedia.org/wikipedia/commons/thumb/9/98/ChichenItzaEquinox.jpg/1280px-ChichenItzaEquinox.jpg"/>
          <p:cNvPicPr>
            <a:picLocks noChangeAspect="1" noChangeArrowheads="1"/>
          </p:cNvPicPr>
          <p:nvPr/>
        </p:nvPicPr>
        <p:blipFill>
          <a:blip r:embed="rId2" cstate="print"/>
          <a:srcRect/>
          <a:stretch>
            <a:fillRect/>
          </a:stretch>
        </p:blipFill>
        <p:spPr bwMode="auto">
          <a:xfrm>
            <a:off x="0" y="0"/>
            <a:ext cx="915202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482" name="Picture 2" descr="http://honourmcmillan.files.wordpress.com/2012/01/kukulkan_001.jpg">
            <a:hlinkClick r:id="rId2"/>
          </p:cNvPr>
          <p:cNvPicPr>
            <a:picLocks noChangeAspect="1" noChangeArrowheads="1"/>
          </p:cNvPicPr>
          <p:nvPr/>
        </p:nvPicPr>
        <p:blipFill>
          <a:blip r:embed="rId3" cstate="print"/>
          <a:srcRect/>
          <a:stretch>
            <a:fillRect/>
          </a:stretch>
        </p:blipFill>
        <p:spPr bwMode="auto">
          <a:xfrm>
            <a:off x="0" y="0"/>
            <a:ext cx="9036496" cy="68843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1506" name="Picture 2" descr="https://sp.yimg.com/ib/th?id=HN.608041840419079284&amp;pid=15.1&amp;P=0"/>
          <p:cNvPicPr>
            <a:picLocks noGrp="1" noChangeAspect="1" noChangeArrowheads="1"/>
          </p:cNvPicPr>
          <p:nvPr>
            <p:ph idx="1"/>
          </p:nvPr>
        </p:nvPicPr>
        <p:blipFill>
          <a:blip r:embed="rId2" cstate="print"/>
          <a:srcRect/>
          <a:stretch>
            <a:fillRect/>
          </a:stretch>
        </p:blipFill>
        <p:spPr bwMode="auto">
          <a:xfrm>
            <a:off x="1187624" y="-1"/>
            <a:ext cx="6336704" cy="689438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105</Words>
  <Application>Microsoft Office PowerPoint</Application>
  <PresentationFormat>On-screen Show (4:3)</PresentationFormat>
  <Paragraphs>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Mears, James</cp:lastModifiedBy>
  <cp:revision>4</cp:revision>
  <dcterms:created xsi:type="dcterms:W3CDTF">2014-10-14T13:22:29Z</dcterms:created>
  <dcterms:modified xsi:type="dcterms:W3CDTF">2021-01-21T15:53:00Z</dcterms:modified>
</cp:coreProperties>
</file>