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734FD-F4C7-4A1A-9151-8209DBD64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769CC2-6841-480E-ACFB-CDA5BBE8C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CD75E-F296-4A09-97A7-B3F9270F8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6D5FB-B4BA-4743-B1AE-F3355769F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9FAE3-7174-4049-A145-E12708687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61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B6AE5-8D5B-4B12-96C1-539EFF803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B64347-74AF-446F-9B05-4824D9BCD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DFBD9-186F-4353-A5DE-1C08B70C6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F5C3D-15D8-46B8-AAD0-48DEF32CB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675D3-78F8-4568-B646-4B59BBCAF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17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768CC1-7180-49DF-9D69-4903BD73D8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2DB83-F4D0-467D-AC97-C5483E6B1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0D064-76AE-4CD6-AACB-AC479BA9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FC70F-86B5-45DB-96FA-14F167F55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7DCCF-FFB9-422C-8C0E-3B74982E3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59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B7E90-1144-4106-81BB-0D39DE128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75DFF-37EA-48B3-81ED-A407C9630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E70C6-96F8-41DB-9703-397225EC7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51524-93CB-4DE2-831A-2D46F4D92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E2598-8EC8-4229-97D9-454B651F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61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DC0A2-6D80-4BAE-A664-5C67E3F5F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8DB00-6881-4737-89A7-47CFCAFCE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7F5B1-F932-4935-88B7-AD631EDA1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07647-61A1-4C1A-BFF5-3D4129316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E61A9-7C1B-4705-80BF-22773726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7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C599E-40C5-4162-8486-9B78F4F7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3CF22-B409-43AB-BF0F-779DB27789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7296C6-C814-47C4-9C41-D6DE74A46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8F38F-5D37-4322-A3AB-42802351A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AB4CE-D1DF-4C8D-A444-039E8D64B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819B8-9BA4-44F2-9BD9-4FA29ED10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132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DB0C4-D5CF-4D45-A68C-AA3944625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21E96-E9C1-4CCF-8219-011017796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D277D-A71B-46F6-8ADD-B8839BB09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FD5551-A9C5-4255-A363-16AC208C08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3F697B-EEBF-4A5E-A325-1D3A95DF2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5C0511-2701-4E5C-B1B3-5BB2B2994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E1818B-D910-4CD5-B67B-55A91C80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4B6019-2F20-4896-B1D6-5FA5C58A3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8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D7497-217E-49AF-B4B2-5FAEC3971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E0E4B6-FF52-48D2-B2F2-B5D18DAAD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848BB4-53D1-47BE-92B9-74229737D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828B2F-83B2-451E-B124-02BD36B85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42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541D4B-3BB5-4C00-BE58-EA5C52B9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41ACEA-3394-425D-B625-91943CFDC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816878-0E6B-457D-A26F-8668D0A4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39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86074-6C2C-4E3A-A7B5-615D60E1A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9B8D2-A775-4600-A23D-446A2C7D4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275F3C-3882-47D1-A82F-696F6B176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094CF-6BD3-4B9E-BB97-46ADC1D53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E7E16E-6BDF-46FA-B998-2E8888771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57FCD-204E-4BEC-901E-2F73177F2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717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E1984-D157-4505-A755-9F9F0E928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0C4DB-5077-4DDB-9854-5594C31898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6B8A3-3694-4F05-A6A6-A4675666E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B6112-2EE3-4252-A024-8EE22A3F1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210549-2BC8-436E-B7AD-BE71AAA0C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6EEBA-243B-4670-983E-F2F42D77C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476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BBF8E6-50D2-4E15-BAC5-959AE08C8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FF508-3F4D-4D1A-9DEE-6844598AB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590D3-D867-4E87-8907-1505E3055F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8AC4-5B04-414E-ACF1-BF9C46F5FEA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B1CA8-CE07-4DAB-B2B0-5C4B18F6D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B8DE6-C6E6-4A64-8CF4-4DB4D1C99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BC9E-EEC6-499E-BC94-78BDB77F6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6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DE8C4-F637-43D9-880B-EE3F11B770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53D7AF-8E20-4CB7-948E-B2663C5006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C8BD32-7EB4-41DD-B8C0-480091F96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234" y="145232"/>
            <a:ext cx="9415531" cy="656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04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0CE8-5D2A-4D90-9191-01FD1C95E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0CA95-9891-41C0-912E-EAAC7E282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04A356-A1BC-4B29-9D4D-9DF7CA1C5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572" y="102369"/>
            <a:ext cx="9348856" cy="665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0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726A4-E4CA-4132-96D7-BD82A6747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7200" b="1" u="sng" dirty="0"/>
              <a:t>Answers</a:t>
            </a:r>
            <a:endParaRPr lang="en-GB" b="1" u="sn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8F0F5C-24AB-4062-BA4F-153415F83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861" y="2001180"/>
            <a:ext cx="11490524" cy="307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74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Ingram</dc:creator>
  <cp:lastModifiedBy>Ryan Ingram</cp:lastModifiedBy>
  <cp:revision>1</cp:revision>
  <dcterms:created xsi:type="dcterms:W3CDTF">2021-01-20T19:33:35Z</dcterms:created>
  <dcterms:modified xsi:type="dcterms:W3CDTF">2021-01-20T19:35:31Z</dcterms:modified>
</cp:coreProperties>
</file>