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CC5E-C76A-409E-B404-4C68CF5E56A8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80F0-42AB-4509-B571-D453C1BBA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54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CC5E-C76A-409E-B404-4C68CF5E56A8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80F0-42AB-4509-B571-D453C1BBA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293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CC5E-C76A-409E-B404-4C68CF5E56A8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80F0-42AB-4509-B571-D453C1BBA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99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CC5E-C76A-409E-B404-4C68CF5E56A8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80F0-42AB-4509-B571-D453C1BBA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27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CC5E-C76A-409E-B404-4C68CF5E56A8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80F0-42AB-4509-B571-D453C1BBA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51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CC5E-C76A-409E-B404-4C68CF5E56A8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80F0-42AB-4509-B571-D453C1BBA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529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CC5E-C76A-409E-B404-4C68CF5E56A8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80F0-42AB-4509-B571-D453C1BBA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413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CC5E-C76A-409E-B404-4C68CF5E56A8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80F0-42AB-4509-B571-D453C1BBA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CC5E-C76A-409E-B404-4C68CF5E56A8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80F0-42AB-4509-B571-D453C1BBA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347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CC5E-C76A-409E-B404-4C68CF5E56A8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80F0-42AB-4509-B571-D453C1BBA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26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CC5E-C76A-409E-B404-4C68CF5E56A8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80F0-42AB-4509-B571-D453C1BBA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95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8CC5E-C76A-409E-B404-4C68CF5E56A8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B80F0-42AB-4509-B571-D453C1BBA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845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1801" t="19377" r="23564" b="17634"/>
          <a:stretch/>
        </p:blipFill>
        <p:spPr>
          <a:xfrm>
            <a:off x="483475" y="273269"/>
            <a:ext cx="6159062" cy="63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64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41624" t="23592" r="23505" b="14918"/>
          <a:stretch/>
        </p:blipFill>
        <p:spPr>
          <a:xfrm>
            <a:off x="182880" y="190018"/>
            <a:ext cx="6722416" cy="666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704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2021-01-21T10:19:41Z</dcterms:created>
  <dcterms:modified xsi:type="dcterms:W3CDTF">2021-01-21T10:19:59Z</dcterms:modified>
</cp:coreProperties>
</file>