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3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73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0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7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57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10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65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96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41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49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7824A-5C8A-4AA2-B5E0-4A5207998C76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9C920-4B20-4AC6-88BE-4B1A481F4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51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0094" t="28196" r="41082" b="18847"/>
          <a:stretch/>
        </p:blipFill>
        <p:spPr>
          <a:xfrm>
            <a:off x="1060556" y="821970"/>
            <a:ext cx="1567030" cy="52902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6632" t="28196" r="64629" b="18847"/>
          <a:stretch/>
        </p:blipFill>
        <p:spPr>
          <a:xfrm>
            <a:off x="5895315" y="905281"/>
            <a:ext cx="1527461" cy="520698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126332" y="2956979"/>
            <a:ext cx="2768981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147847" y="1161393"/>
            <a:ext cx="2747467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3126333" y="4752565"/>
            <a:ext cx="2768980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882263" y="2956979"/>
            <a:ext cx="2701653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7903779" y="1161393"/>
            <a:ext cx="2680138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7882264" y="4752565"/>
            <a:ext cx="2701652" cy="110358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99393" y="178676"/>
            <a:ext cx="11645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anose="030F0702030302020204" pitchFamily="66" charset="0"/>
              </a:rPr>
              <a:t>‘</a:t>
            </a:r>
            <a:r>
              <a:rPr lang="en-GB" sz="2400" b="1" u="sng" dirty="0" err="1" smtClean="0">
                <a:latin typeface="Comic Sans MS" panose="030F0702030302020204" pitchFamily="66" charset="0"/>
              </a:rPr>
              <a:t>ai</a:t>
            </a:r>
            <a:r>
              <a:rPr lang="en-GB" sz="2400" b="1" u="sng" dirty="0" smtClean="0">
                <a:latin typeface="Comic Sans MS" panose="030F0702030302020204" pitchFamily="66" charset="0"/>
              </a:rPr>
              <a:t>’ and ‘ee’ words</a:t>
            </a:r>
            <a:r>
              <a:rPr lang="en-GB" sz="2400" b="1" dirty="0" smtClean="0">
                <a:latin typeface="Comic Sans MS" panose="030F0702030302020204" pitchFamily="66" charset="0"/>
              </a:rPr>
              <a:t>                                                       </a:t>
            </a:r>
            <a:r>
              <a:rPr lang="en-GB" sz="2400" b="1" u="sng" dirty="0" smtClean="0">
                <a:latin typeface="Comic Sans MS" panose="030F0702030302020204" pitchFamily="66" charset="0"/>
              </a:rPr>
              <a:t>22.01.21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Can I use my sounds to write these words? 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60611" y="6317318"/>
            <a:ext cx="7483139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Feet       </a:t>
            </a:r>
            <a:r>
              <a:rPr lang="en-GB" sz="2400" dirty="0" smtClean="0">
                <a:latin typeface="Comic Sans MS" panose="030F0702030302020204" pitchFamily="66" charset="0"/>
              </a:rPr>
              <a:t>    </a:t>
            </a:r>
            <a:r>
              <a:rPr lang="en-GB" sz="2400" dirty="0">
                <a:latin typeface="Comic Sans MS" panose="030F0702030302020204" pitchFamily="66" charset="0"/>
              </a:rPr>
              <a:t>sail      </a:t>
            </a:r>
            <a:r>
              <a:rPr lang="en-GB" sz="2400" dirty="0" smtClean="0">
                <a:latin typeface="Comic Sans MS" panose="030F0702030302020204" pitchFamily="66" charset="0"/>
              </a:rPr>
              <a:t>   </a:t>
            </a:r>
            <a:r>
              <a:rPr lang="en-GB" sz="2400" dirty="0">
                <a:latin typeface="Comic Sans MS" panose="030F0702030302020204" pitchFamily="66" charset="0"/>
              </a:rPr>
              <a:t>see    </a:t>
            </a:r>
            <a:r>
              <a:rPr lang="en-GB" sz="2400" dirty="0" smtClean="0">
                <a:latin typeface="Comic Sans MS" panose="030F0702030302020204" pitchFamily="66" charset="0"/>
              </a:rPr>
              <a:t>    </a:t>
            </a:r>
            <a:r>
              <a:rPr lang="en-GB" sz="2400" dirty="0">
                <a:latin typeface="Comic Sans MS" panose="030F0702030302020204" pitchFamily="66" charset="0"/>
              </a:rPr>
              <a:t>weep      </a:t>
            </a:r>
            <a:r>
              <a:rPr lang="en-GB" sz="2400" dirty="0" smtClean="0">
                <a:latin typeface="Comic Sans MS" panose="030F0702030302020204" pitchFamily="66" charset="0"/>
              </a:rPr>
              <a:t>  tail       rain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09651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2021-01-21T09:16:52Z</dcterms:created>
  <dcterms:modified xsi:type="dcterms:W3CDTF">2021-01-21T09:17:35Z</dcterms:modified>
</cp:coreProperties>
</file>