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0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2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95FAB-25A5-4682-BB7B-34E478BF1E0C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01555-1A82-41CB-BA10-B0C42EDCE2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307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95FAB-25A5-4682-BB7B-34E478BF1E0C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01555-1A82-41CB-BA10-B0C42EDCE2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586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95FAB-25A5-4682-BB7B-34E478BF1E0C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01555-1A82-41CB-BA10-B0C42EDCE2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913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95FAB-25A5-4682-BB7B-34E478BF1E0C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01555-1A82-41CB-BA10-B0C42EDCE2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12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95FAB-25A5-4682-BB7B-34E478BF1E0C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01555-1A82-41CB-BA10-B0C42EDCE2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766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95FAB-25A5-4682-BB7B-34E478BF1E0C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01555-1A82-41CB-BA10-B0C42EDCE2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711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95FAB-25A5-4682-BB7B-34E478BF1E0C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01555-1A82-41CB-BA10-B0C42EDCE2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650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95FAB-25A5-4682-BB7B-34E478BF1E0C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01555-1A82-41CB-BA10-B0C42EDCE2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106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95FAB-25A5-4682-BB7B-34E478BF1E0C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01555-1A82-41CB-BA10-B0C42EDCE2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295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95FAB-25A5-4682-BB7B-34E478BF1E0C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01555-1A82-41CB-BA10-B0C42EDCE2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145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95FAB-25A5-4682-BB7B-34E478BF1E0C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01555-1A82-41CB-BA10-B0C42EDCE2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216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95FAB-25A5-4682-BB7B-34E478BF1E0C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01555-1A82-41CB-BA10-B0C42EDCE2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754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32784" y="503984"/>
            <a:ext cx="6803619" cy="590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910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17692" y="407942"/>
            <a:ext cx="6858000" cy="604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681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43732" y="477769"/>
            <a:ext cx="7114782" cy="615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51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64366" y="767349"/>
            <a:ext cx="6858000" cy="532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561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Tipping</dc:creator>
  <cp:lastModifiedBy>A Tipping</cp:lastModifiedBy>
  <cp:revision>3</cp:revision>
  <dcterms:created xsi:type="dcterms:W3CDTF">2021-01-19T11:28:47Z</dcterms:created>
  <dcterms:modified xsi:type="dcterms:W3CDTF">2021-01-19T13:23:50Z</dcterms:modified>
</cp:coreProperties>
</file>