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5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1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7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0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3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3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6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8F83-B9F5-453C-BF99-86C5C6A775E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7B42-DF52-4113-9DD4-016F94DF4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7457" y="857250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13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2589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281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3766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650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4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7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Smith</dc:creator>
  <cp:lastModifiedBy>R Smith</cp:lastModifiedBy>
  <cp:revision>1</cp:revision>
  <dcterms:created xsi:type="dcterms:W3CDTF">2021-01-20T14:13:07Z</dcterms:created>
  <dcterms:modified xsi:type="dcterms:W3CDTF">2021-01-20T14:13:17Z</dcterms:modified>
</cp:coreProperties>
</file>