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85413-6FDF-4851-840D-5C9E25D7F4D8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A4B5D-1399-4670-9F57-30F4AED686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209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85413-6FDF-4851-840D-5C9E25D7F4D8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A4B5D-1399-4670-9F57-30F4AED686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525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85413-6FDF-4851-840D-5C9E25D7F4D8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A4B5D-1399-4670-9F57-30F4AED686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518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85413-6FDF-4851-840D-5C9E25D7F4D8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A4B5D-1399-4670-9F57-30F4AED686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012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85413-6FDF-4851-840D-5C9E25D7F4D8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A4B5D-1399-4670-9F57-30F4AED686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772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85413-6FDF-4851-840D-5C9E25D7F4D8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A4B5D-1399-4670-9F57-30F4AED686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473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85413-6FDF-4851-840D-5C9E25D7F4D8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A4B5D-1399-4670-9F57-30F4AED686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497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85413-6FDF-4851-840D-5C9E25D7F4D8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A4B5D-1399-4670-9F57-30F4AED686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308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85413-6FDF-4851-840D-5C9E25D7F4D8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A4B5D-1399-4670-9F57-30F4AED686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315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85413-6FDF-4851-840D-5C9E25D7F4D8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A4B5D-1399-4670-9F57-30F4AED686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379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85413-6FDF-4851-840D-5C9E25D7F4D8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A4B5D-1399-4670-9F57-30F4AED686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077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85413-6FDF-4851-840D-5C9E25D7F4D8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A4B5D-1399-4670-9F57-30F4AED686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920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259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824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Smith</dc:creator>
  <cp:lastModifiedBy>R Smith</cp:lastModifiedBy>
  <cp:revision>1</cp:revision>
  <dcterms:created xsi:type="dcterms:W3CDTF">2021-01-20T14:22:03Z</dcterms:created>
  <dcterms:modified xsi:type="dcterms:W3CDTF">2021-01-20T14:22:10Z</dcterms:modified>
</cp:coreProperties>
</file>