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handoutMasterIdLst>
    <p:handoutMasterId r:id="rId19"/>
  </p:handoutMasterIdLst>
  <p:sldIdLst>
    <p:sldId id="258" r:id="rId2"/>
    <p:sldId id="264" r:id="rId3"/>
    <p:sldId id="266" r:id="rId4"/>
    <p:sldId id="267" r:id="rId5"/>
    <p:sldId id="268" r:id="rId6"/>
    <p:sldId id="269" r:id="rId7"/>
    <p:sldId id="270" r:id="rId8"/>
    <p:sldId id="271" r:id="rId9"/>
    <p:sldId id="272" r:id="rId10"/>
    <p:sldId id="273" r:id="rId11"/>
    <p:sldId id="274" r:id="rId12"/>
    <p:sldId id="275" r:id="rId13"/>
    <p:sldId id="276" r:id="rId14"/>
    <p:sldId id="281" r:id="rId15"/>
    <p:sldId id="278" r:id="rId16"/>
    <p:sldId id="277" r:id="rId17"/>
    <p:sldId id="280" r:id="rId18"/>
  </p:sldIdLst>
  <p:sldSz cx="9144000" cy="6858000" type="screen4x3"/>
  <p:notesSz cx="6858000" cy="9144000"/>
  <p:embeddedFontLst>
    <p:embeddedFont>
      <p:font typeface="Sassoon Primary" charset="0"/>
      <p:regular r:id="rId20"/>
    </p:embeddedFont>
    <p:embeddedFont>
      <p:font typeface="Twinkl" panose="020B0604020202020204" charset="0"/>
      <p:regular r:id="rId21"/>
      <p:bold r:id="rId22"/>
    </p:embeddedFont>
    <p:embeddedFont>
      <p:font typeface="BPreplay" panose="02000503000000020004" charset="0"/>
      <p:regular r:id="rId23"/>
      <p:bold r:id="rId24"/>
      <p:italic r:id="rId25"/>
      <p:boldItalic r:id="rId26"/>
    </p:embeddedFont>
    <p:embeddedFont>
      <p:font typeface="Sassoon Infant Rg" panose="02000503030000020003" charset="0"/>
      <p:regular r:id="rId27"/>
      <p:bold r:id="rId28"/>
      <p:italic r:id="rId29"/>
    </p:embeddedFont>
    <p:embeddedFont>
      <p:font typeface="Calibri" panose="020F0502020204030204" pitchFamily="34" charset="0"/>
      <p:regular r:id="rId30"/>
      <p:bold r:id="rId31"/>
      <p:italic r:id="rId32"/>
      <p:boldItalic r:id="rId33"/>
    </p:embeddedFont>
    <p:embeddedFont>
      <p:font typeface="Sassoon Infant Md" panose="02000603050000020003" charset="0"/>
      <p:regular r:id="rId34"/>
    </p:embeddedFont>
  </p:embeddedFontLst>
  <p:defaultTextStyle>
    <a:defPPr>
      <a:defRPr lang="en-US"/>
    </a:defPPr>
    <a:lvl1pPr algn="l" rtl="0" eaLnBrk="0" fontAlgn="base" hangingPunct="0">
      <a:spcBef>
        <a:spcPct val="0"/>
      </a:spcBef>
      <a:spcAft>
        <a:spcPct val="0"/>
      </a:spcAft>
      <a:defRPr kern="1200">
        <a:solidFill>
          <a:schemeClr val="tx1"/>
        </a:solidFill>
        <a:latin typeface="Sassoon Infant Rg" panose="02000503030000020003" pitchFamily="50" charset="0"/>
        <a:ea typeface="+mn-ea"/>
        <a:cs typeface="+mn-cs"/>
      </a:defRPr>
    </a:lvl1pPr>
    <a:lvl2pPr marL="457200" algn="l" rtl="0" eaLnBrk="0" fontAlgn="base" hangingPunct="0">
      <a:spcBef>
        <a:spcPct val="0"/>
      </a:spcBef>
      <a:spcAft>
        <a:spcPct val="0"/>
      </a:spcAft>
      <a:defRPr kern="1200">
        <a:solidFill>
          <a:schemeClr val="tx1"/>
        </a:solidFill>
        <a:latin typeface="Sassoon Infant Rg" panose="02000503030000020003" pitchFamily="50" charset="0"/>
        <a:ea typeface="+mn-ea"/>
        <a:cs typeface="+mn-cs"/>
      </a:defRPr>
    </a:lvl2pPr>
    <a:lvl3pPr marL="914400" algn="l" rtl="0" eaLnBrk="0" fontAlgn="base" hangingPunct="0">
      <a:spcBef>
        <a:spcPct val="0"/>
      </a:spcBef>
      <a:spcAft>
        <a:spcPct val="0"/>
      </a:spcAft>
      <a:defRPr kern="1200">
        <a:solidFill>
          <a:schemeClr val="tx1"/>
        </a:solidFill>
        <a:latin typeface="Sassoon Infant Rg" panose="02000503030000020003" pitchFamily="50" charset="0"/>
        <a:ea typeface="+mn-ea"/>
        <a:cs typeface="+mn-cs"/>
      </a:defRPr>
    </a:lvl3pPr>
    <a:lvl4pPr marL="1371600" algn="l" rtl="0" eaLnBrk="0" fontAlgn="base" hangingPunct="0">
      <a:spcBef>
        <a:spcPct val="0"/>
      </a:spcBef>
      <a:spcAft>
        <a:spcPct val="0"/>
      </a:spcAft>
      <a:defRPr kern="1200">
        <a:solidFill>
          <a:schemeClr val="tx1"/>
        </a:solidFill>
        <a:latin typeface="Sassoon Infant Rg" panose="02000503030000020003" pitchFamily="50" charset="0"/>
        <a:ea typeface="+mn-ea"/>
        <a:cs typeface="+mn-cs"/>
      </a:defRPr>
    </a:lvl4pPr>
    <a:lvl5pPr marL="1828800" algn="l" rtl="0" eaLnBrk="0" fontAlgn="base" hangingPunct="0">
      <a:spcBef>
        <a:spcPct val="0"/>
      </a:spcBef>
      <a:spcAft>
        <a:spcPct val="0"/>
      </a:spcAft>
      <a:defRPr kern="1200">
        <a:solidFill>
          <a:schemeClr val="tx1"/>
        </a:solidFill>
        <a:latin typeface="Sassoon Infant Rg" panose="02000503030000020003" pitchFamily="50" charset="0"/>
        <a:ea typeface="+mn-ea"/>
        <a:cs typeface="+mn-cs"/>
      </a:defRPr>
    </a:lvl5pPr>
    <a:lvl6pPr marL="2286000" algn="l" defTabSz="914400" rtl="0" eaLnBrk="1" latinLnBrk="0" hangingPunct="1">
      <a:defRPr kern="1200">
        <a:solidFill>
          <a:schemeClr val="tx1"/>
        </a:solidFill>
        <a:latin typeface="Sassoon Infant Rg" panose="02000503030000020003" pitchFamily="50" charset="0"/>
        <a:ea typeface="+mn-ea"/>
        <a:cs typeface="+mn-cs"/>
      </a:defRPr>
    </a:lvl6pPr>
    <a:lvl7pPr marL="2743200" algn="l" defTabSz="914400" rtl="0" eaLnBrk="1" latinLnBrk="0" hangingPunct="1">
      <a:defRPr kern="1200">
        <a:solidFill>
          <a:schemeClr val="tx1"/>
        </a:solidFill>
        <a:latin typeface="Sassoon Infant Rg" panose="02000503030000020003" pitchFamily="50" charset="0"/>
        <a:ea typeface="+mn-ea"/>
        <a:cs typeface="+mn-cs"/>
      </a:defRPr>
    </a:lvl7pPr>
    <a:lvl8pPr marL="3200400" algn="l" defTabSz="914400" rtl="0" eaLnBrk="1" latinLnBrk="0" hangingPunct="1">
      <a:defRPr kern="1200">
        <a:solidFill>
          <a:schemeClr val="tx1"/>
        </a:solidFill>
        <a:latin typeface="Sassoon Infant Rg" panose="02000503030000020003" pitchFamily="50" charset="0"/>
        <a:ea typeface="+mn-ea"/>
        <a:cs typeface="+mn-cs"/>
      </a:defRPr>
    </a:lvl8pPr>
    <a:lvl9pPr marL="3657600" algn="l" defTabSz="914400" rtl="0" eaLnBrk="1" latinLnBrk="0" hangingPunct="1">
      <a:defRPr kern="1200">
        <a:solidFill>
          <a:schemeClr val="tx1"/>
        </a:solidFill>
        <a:latin typeface="Sassoon Infant Rg" panose="02000503030000020003" pitchFamily="50"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317">
          <p15:clr>
            <a:srgbClr val="A4A3A4"/>
          </p15:clr>
        </p15:guide>
        <p15:guide id="4" orient="horz" pos="3997">
          <p15:clr>
            <a:srgbClr val="A4A3A4"/>
          </p15:clr>
        </p15:guide>
        <p15:guide id="5" pos="5443">
          <p15:clr>
            <a:srgbClr val="A4A3A4"/>
          </p15:clr>
        </p15:guide>
        <p15:guide id="6" orient="horz" pos="323">
          <p15:clr>
            <a:srgbClr val="A4A3A4"/>
          </p15:clr>
        </p15:guide>
        <p15:guide id="7" pos="476">
          <p15:clr>
            <a:srgbClr val="A4A3A4"/>
          </p15:clr>
        </p15:guide>
        <p15:guide id="8" orient="horz" pos="459">
          <p15:clr>
            <a:srgbClr val="A4A3A4"/>
          </p15:clr>
        </p15:guide>
        <p15:guide id="9" orient="horz" pos="3838">
          <p15:clr>
            <a:srgbClr val="A4A3A4"/>
          </p15:clr>
        </p15:guide>
        <p15:guide id="10" pos="5284">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429" autoAdjust="0"/>
    <p:restoredTop sz="94660"/>
  </p:normalViewPr>
  <p:slideViewPr>
    <p:cSldViewPr snapToGrid="0">
      <p:cViewPr varScale="1">
        <p:scale>
          <a:sx n="59" d="100"/>
          <a:sy n="59" d="100"/>
        </p:scale>
        <p:origin x="66" y="378"/>
      </p:cViewPr>
      <p:guideLst>
        <p:guide orient="horz" pos="2160"/>
        <p:guide pos="2880"/>
        <p:guide pos="317"/>
        <p:guide orient="horz" pos="3997"/>
        <p:guide pos="5443"/>
        <p:guide orient="horz" pos="323"/>
        <p:guide pos="476"/>
        <p:guide orient="horz" pos="459"/>
        <p:guide orient="horz" pos="3838"/>
        <p:guide pos="5284"/>
      </p:guideLst>
    </p:cSldViewPr>
  </p:slideViewPr>
  <p:notesTextViewPr>
    <p:cViewPr>
      <p:scale>
        <a:sx n="1" d="1"/>
        <a:sy n="1" d="1"/>
      </p:scale>
      <p:origin x="0" y="0"/>
    </p:cViewPr>
  </p:notesTextViewPr>
  <p:notesViewPr>
    <p:cSldViewPr snapToGrid="0">
      <p:cViewPr varScale="1">
        <p:scale>
          <a:sx n="86" d="100"/>
          <a:sy n="86" d="100"/>
        </p:scale>
        <p:origin x="2928"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34" Type="http://schemas.openxmlformats.org/officeDocument/2006/relationships/font" Target="fonts/font1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handoutMaster" Target="handoutMasters/handoutMaster1.xml"/><Relationship Id="rId31"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E17D80CD-D711-4E9E-90C6-0B3B32695987}" type="datetimeFigureOut">
              <a:rPr lang="en-GB"/>
              <a:pPr>
                <a:defRPr/>
              </a:pPr>
              <a:t>19/01/2021</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fld id="{BC0C213B-44B9-40BB-879C-835AD4F1B7FE}" type="slidenum">
              <a:rPr lang="en-GB" altLang="en-US"/>
              <a:pPr/>
              <a:t>‹#›</a:t>
            </a:fld>
            <a:endParaRPr lang="en-GB" altLang="en-US"/>
          </a:p>
        </p:txBody>
      </p:sp>
    </p:spTree>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ounded Rectangle 3"/>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b="0" i="0" dirty="0">
                <a:latin typeface="Twinkl" pitchFamily="2" charset="77"/>
              </a:rPr>
              <a:t> </a:t>
            </a:r>
          </a:p>
        </p:txBody>
      </p:sp>
      <p:pic>
        <p:nvPicPr>
          <p:cNvPr id="5" name="Picture 1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86775" y="6700838"/>
            <a:ext cx="585788" cy="8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66725" y="1122363"/>
            <a:ext cx="8201025" cy="2387600"/>
          </a:xfrm>
        </p:spPr>
        <p:txBody>
          <a:bodyPr>
            <a:normAutofit/>
          </a:bodyPr>
          <a:lstStyle>
            <a:lvl1pPr algn="ctr">
              <a:defRPr sz="4000" b="1" i="0">
                <a:latin typeface="Twinkl" pitchFamily="2" charset="77"/>
              </a:defRPr>
            </a:lvl1pPr>
          </a:lstStyle>
          <a:p>
            <a:r>
              <a:rPr lang="en-US" dirty="0"/>
              <a:t>Click to edit Master title style</a:t>
            </a:r>
          </a:p>
        </p:txBody>
      </p:sp>
      <p:sp>
        <p:nvSpPr>
          <p:cNvPr id="3" name="Subtitle 2"/>
          <p:cNvSpPr>
            <a:spLocks noGrp="1"/>
          </p:cNvSpPr>
          <p:nvPr>
            <p:ph type="subTitle" idx="1"/>
          </p:nvPr>
        </p:nvSpPr>
        <p:spPr>
          <a:xfrm>
            <a:off x="466725" y="3602038"/>
            <a:ext cx="8201025" cy="1655762"/>
          </a:xfrm>
        </p:spPr>
        <p:txBody>
          <a:bodyPr/>
          <a:lstStyle>
            <a:lvl1pPr marL="0" indent="0" algn="ctr">
              <a:buNone/>
              <a:defRPr sz="2400" b="0" i="0">
                <a:latin typeface="Twinkl" pitchFamily="2" charset="77"/>
                <a:ea typeface="Twinkl"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42576726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ounded Rectangle 3"/>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b="0" i="0" dirty="0">
                <a:latin typeface="Twinkl" pitchFamily="2" charset="77"/>
              </a:rPr>
              <a:t> </a:t>
            </a:r>
          </a:p>
        </p:txBody>
      </p:sp>
      <p:pic>
        <p:nvPicPr>
          <p:cNvPr id="5" name="Picture 1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86775" y="6700838"/>
            <a:ext cx="585788" cy="8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198" y="485773"/>
            <a:ext cx="8220075" cy="1595581"/>
          </a:xfrm>
        </p:spPr>
        <p:txBody>
          <a:bodyPr>
            <a:normAutofit/>
          </a:bodyPr>
          <a:lstStyle>
            <a:lvl1pPr>
              <a:defRPr sz="4000" b="1" i="0">
                <a:latin typeface="Twinkl" pitchFamily="2" charset="77"/>
              </a:defRPr>
            </a:lvl1pPr>
          </a:lstStyle>
          <a:p>
            <a:r>
              <a:rPr lang="en-US" dirty="0"/>
              <a:t>Click to edit Master title style</a:t>
            </a:r>
          </a:p>
        </p:txBody>
      </p:sp>
      <p:sp>
        <p:nvSpPr>
          <p:cNvPr id="3" name="Content Placeholder 2"/>
          <p:cNvSpPr>
            <a:spLocks noGrp="1"/>
          </p:cNvSpPr>
          <p:nvPr>
            <p:ph idx="1"/>
          </p:nvPr>
        </p:nvSpPr>
        <p:spPr>
          <a:xfrm>
            <a:off x="457197" y="2153354"/>
            <a:ext cx="8220075" cy="4242683"/>
          </a:xfrm>
        </p:spPr>
        <p:txBody>
          <a:bodyPr/>
          <a:lstStyle>
            <a:lvl1pPr>
              <a:defRPr sz="1800" b="0" i="0">
                <a:latin typeface="Twinkl" pitchFamily="2" charset="77"/>
                <a:ea typeface="Twinkl" pitchFamily="2" charset="77"/>
              </a:defRPr>
            </a:lvl1pPr>
            <a:lvl2pPr>
              <a:defRPr sz="1600" b="0" i="0">
                <a:latin typeface="Twinkl" pitchFamily="2" charset="77"/>
                <a:ea typeface="Twinkl" pitchFamily="2" charset="77"/>
              </a:defRPr>
            </a:lvl2pPr>
            <a:lvl3pPr>
              <a:defRPr sz="1400" b="0" i="0">
                <a:latin typeface="Twinkl" pitchFamily="2" charset="77"/>
                <a:ea typeface="Twinkl" pitchFamily="2" charset="77"/>
              </a:defRPr>
            </a:lvl3pPr>
            <a:lvl4pPr>
              <a:defRPr sz="1400" b="0" i="0">
                <a:latin typeface="Twinkl" pitchFamily="2" charset="77"/>
                <a:ea typeface="Twinkl" pitchFamily="2" charset="77"/>
              </a:defRPr>
            </a:lvl4pPr>
            <a:lvl5pPr>
              <a:defRPr sz="1400" b="0" i="0">
                <a:latin typeface="Twinkl" pitchFamily="2" charset="77"/>
                <a:ea typeface="Twinkl"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630695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pic>
        <p:nvPicPr>
          <p:cNvPr id="4" name="Picture 1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53438" y="6700838"/>
            <a:ext cx="584200" cy="8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76249" y="549275"/>
            <a:ext cx="8181975" cy="1325563"/>
          </a:xfrm>
          <a:noFill/>
          <a:ln>
            <a:noFill/>
          </a:ln>
        </p:spPr>
        <p:txBody>
          <a:bodyPr>
            <a:normAutofit/>
          </a:bodyPr>
          <a:lstStyle>
            <a:lvl1pPr>
              <a:defRPr sz="4000" b="1" i="0">
                <a:latin typeface="Twinkl" pitchFamily="2" charset="77"/>
              </a:defRPr>
            </a:lvl1pPr>
          </a:lstStyle>
          <a:p>
            <a:r>
              <a:rPr lang="en-US" dirty="0"/>
              <a:t>Click to edit Master title style</a:t>
            </a:r>
          </a:p>
        </p:txBody>
      </p:sp>
      <p:sp>
        <p:nvSpPr>
          <p:cNvPr id="3" name="Content Placeholder 2"/>
          <p:cNvSpPr>
            <a:spLocks noGrp="1"/>
          </p:cNvSpPr>
          <p:nvPr>
            <p:ph idx="1"/>
          </p:nvPr>
        </p:nvSpPr>
        <p:spPr>
          <a:xfrm>
            <a:off x="481012" y="2014537"/>
            <a:ext cx="8181975" cy="4351338"/>
          </a:xfrm>
          <a:noFill/>
          <a:ln>
            <a:noFill/>
          </a:ln>
        </p:spPr>
        <p:txBody>
          <a:bodyPr/>
          <a:lstStyle>
            <a:lvl1pPr>
              <a:defRPr sz="1800" b="0" i="0">
                <a:latin typeface="Twinkl" pitchFamily="2" charset="77"/>
                <a:ea typeface="Twinkl" pitchFamily="2" charset="77"/>
              </a:defRPr>
            </a:lvl1pPr>
            <a:lvl2pPr>
              <a:defRPr sz="1600" b="0" i="0">
                <a:latin typeface="Twinkl" pitchFamily="2" charset="77"/>
                <a:ea typeface="Twinkl" pitchFamily="2" charset="77"/>
              </a:defRPr>
            </a:lvl2pPr>
            <a:lvl3pPr>
              <a:defRPr sz="1400" b="0" i="0">
                <a:latin typeface="Twinkl" pitchFamily="2" charset="77"/>
                <a:ea typeface="Twinkl" pitchFamily="2" charset="77"/>
              </a:defRPr>
            </a:lvl3pPr>
            <a:lvl4pPr>
              <a:defRPr sz="1400" b="0" i="0">
                <a:latin typeface="Twinkl" pitchFamily="2" charset="77"/>
                <a:ea typeface="Twinkl" pitchFamily="2" charset="77"/>
              </a:defRPr>
            </a:lvl4pPr>
            <a:lvl5pPr>
              <a:defRPr sz="1400" b="0" i="0">
                <a:latin typeface="Twinkl" pitchFamily="2" charset="77"/>
                <a:ea typeface="Twinkl"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39859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lanit Title Slide">
    <p:spTree>
      <p:nvGrpSpPr>
        <p:cNvPr id="1" name=""/>
        <p:cNvGrpSpPr/>
        <p:nvPr/>
      </p:nvGrpSpPr>
      <p:grpSpPr>
        <a:xfrm>
          <a:off x="0" y="0"/>
          <a:ext cx="0" cy="0"/>
          <a:chOff x="0" y="0"/>
          <a:chExt cx="0" cy="0"/>
        </a:xfrm>
      </p:grpSpPr>
      <p:sp>
        <p:nvSpPr>
          <p:cNvPr id="2" name="Title 1"/>
          <p:cNvSpPr>
            <a:spLocks noGrp="1"/>
          </p:cNvSpPr>
          <p:nvPr>
            <p:ph type="title"/>
          </p:nvPr>
        </p:nvSpPr>
        <p:spPr>
          <a:xfrm>
            <a:off x="539750" y="2359034"/>
            <a:ext cx="8064500" cy="655294"/>
          </a:xfrm>
          <a:noFill/>
          <a:ln>
            <a:noFill/>
          </a:ln>
        </p:spPr>
        <p:txBody>
          <a:bodyPr>
            <a:noAutofit/>
          </a:bodyPr>
          <a:lstStyle>
            <a:lvl1pPr algn="ctr">
              <a:defRPr sz="6600" b="1">
                <a:solidFill>
                  <a:schemeClr val="bg1"/>
                </a:solidFill>
                <a:latin typeface="BPreplay" panose="02000503000000020004" pitchFamily="50" charset="0"/>
              </a:defRPr>
            </a:lvl1pPr>
          </a:lstStyle>
          <a:p>
            <a:r>
              <a:rPr lang="en-US" dirty="0"/>
              <a:t>Click to edit Master title style</a:t>
            </a:r>
            <a:endParaRPr lang="en-GB" dirty="0"/>
          </a:p>
        </p:txBody>
      </p:sp>
      <p:sp>
        <p:nvSpPr>
          <p:cNvPr id="11" name="Text Placeholder 10"/>
          <p:cNvSpPr>
            <a:spLocks noGrp="1"/>
          </p:cNvSpPr>
          <p:nvPr>
            <p:ph type="body" sz="quarter" idx="10"/>
          </p:nvPr>
        </p:nvSpPr>
        <p:spPr>
          <a:xfrm>
            <a:off x="1654969" y="3199950"/>
            <a:ext cx="5834062" cy="543989"/>
          </a:xfrm>
          <a:noFill/>
          <a:ln>
            <a:noFill/>
          </a:ln>
        </p:spPr>
        <p:txBody>
          <a:bodyPr anchor="ctr" anchorCtr="1">
            <a:noAutofit/>
          </a:bodyPr>
          <a:lstStyle>
            <a:lvl1pPr marL="0" indent="0" algn="ctr">
              <a:buNone/>
              <a:defRPr sz="2800">
                <a:solidFill>
                  <a:schemeClr val="bg1"/>
                </a:solidFill>
                <a:latin typeface="BPreplay" panose="02000503000000020004" pitchFamily="50" charset="0"/>
              </a:defRPr>
            </a:lvl1pPr>
          </a:lstStyle>
          <a:p>
            <a:pPr lvl="0"/>
            <a:r>
              <a:rPr lang="en-US" dirty="0"/>
              <a:t>Click to edit Master text styles</a:t>
            </a:r>
          </a:p>
        </p:txBody>
      </p:sp>
    </p:spTree>
    <p:extLst>
      <p:ext uri="{BB962C8B-B14F-4D97-AF65-F5344CB8AC3E}">
        <p14:creationId xmlns:p14="http://schemas.microsoft.com/office/powerpoint/2010/main" val="8910837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68670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2" name="Picture 1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53438" y="6700838"/>
            <a:ext cx="584200" cy="8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77310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8"/>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90538" y="695325"/>
            <a:ext cx="8162925" cy="1150938"/>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bodyPr>
          <a:lstStyle/>
          <a:p>
            <a:pPr lvl="0"/>
            <a:r>
              <a:rPr lang="en-US" altLang="en-US" dirty="0"/>
              <a:t>Click to edit Master title style</a:t>
            </a:r>
          </a:p>
        </p:txBody>
      </p:sp>
      <p:sp>
        <p:nvSpPr>
          <p:cNvPr id="1027" name="Text Placeholder 2"/>
          <p:cNvSpPr>
            <a:spLocks noGrp="1"/>
          </p:cNvSpPr>
          <p:nvPr>
            <p:ph type="body" idx="1"/>
          </p:nvPr>
        </p:nvSpPr>
        <p:spPr bwMode="auto">
          <a:xfrm>
            <a:off x="490538" y="1957388"/>
            <a:ext cx="8162925" cy="438785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1" r:id="rId4"/>
    <p:sldLayoutId id="2147483732" r:id="rId5"/>
    <p:sldLayoutId id="2147483736" r:id="rId6"/>
  </p:sldLayoutIdLst>
  <p:txStyles>
    <p:titleStyle>
      <a:lvl1pPr algn="l" rtl="0" eaLnBrk="0" fontAlgn="base" hangingPunct="0">
        <a:lnSpc>
          <a:spcPct val="90000"/>
        </a:lnSpc>
        <a:spcBef>
          <a:spcPct val="0"/>
        </a:spcBef>
        <a:spcAft>
          <a:spcPct val="0"/>
        </a:spcAft>
        <a:defRPr sz="4000" b="1" i="0" kern="1200">
          <a:solidFill>
            <a:srgbClr val="1C1C1C"/>
          </a:solidFill>
          <a:latin typeface="Twinkl" pitchFamily="2" charset="77"/>
          <a:ea typeface="+mj-ea"/>
          <a:cs typeface="+mj-cs"/>
        </a:defRPr>
      </a:lvl1pPr>
      <a:lvl2pPr algn="l" rtl="0" eaLnBrk="0" fontAlgn="base" hangingPunct="0">
        <a:lnSpc>
          <a:spcPct val="90000"/>
        </a:lnSpc>
        <a:spcBef>
          <a:spcPct val="0"/>
        </a:spcBef>
        <a:spcAft>
          <a:spcPct val="0"/>
        </a:spcAft>
        <a:defRPr sz="4000">
          <a:solidFill>
            <a:srgbClr val="1C1C1C"/>
          </a:solidFill>
          <a:latin typeface="Sassoon Infant Md" panose="02000603050000020003" pitchFamily="50" charset="0"/>
        </a:defRPr>
      </a:lvl2pPr>
      <a:lvl3pPr algn="l" rtl="0" eaLnBrk="0" fontAlgn="base" hangingPunct="0">
        <a:lnSpc>
          <a:spcPct val="90000"/>
        </a:lnSpc>
        <a:spcBef>
          <a:spcPct val="0"/>
        </a:spcBef>
        <a:spcAft>
          <a:spcPct val="0"/>
        </a:spcAft>
        <a:defRPr sz="4000">
          <a:solidFill>
            <a:srgbClr val="1C1C1C"/>
          </a:solidFill>
          <a:latin typeface="Sassoon Infant Md" panose="02000603050000020003" pitchFamily="50" charset="0"/>
        </a:defRPr>
      </a:lvl3pPr>
      <a:lvl4pPr algn="l" rtl="0" eaLnBrk="0" fontAlgn="base" hangingPunct="0">
        <a:lnSpc>
          <a:spcPct val="90000"/>
        </a:lnSpc>
        <a:spcBef>
          <a:spcPct val="0"/>
        </a:spcBef>
        <a:spcAft>
          <a:spcPct val="0"/>
        </a:spcAft>
        <a:defRPr sz="4000">
          <a:solidFill>
            <a:srgbClr val="1C1C1C"/>
          </a:solidFill>
          <a:latin typeface="Sassoon Infant Md" panose="02000603050000020003" pitchFamily="50" charset="0"/>
        </a:defRPr>
      </a:lvl4pPr>
      <a:lvl5pPr algn="l" rtl="0" eaLnBrk="0" fontAlgn="base" hangingPunct="0">
        <a:lnSpc>
          <a:spcPct val="90000"/>
        </a:lnSpc>
        <a:spcBef>
          <a:spcPct val="0"/>
        </a:spcBef>
        <a:spcAft>
          <a:spcPct val="0"/>
        </a:spcAft>
        <a:defRPr sz="4000">
          <a:solidFill>
            <a:srgbClr val="1C1C1C"/>
          </a:solidFill>
          <a:latin typeface="Sassoon Infant Md" panose="02000603050000020003" pitchFamily="50" charset="0"/>
        </a:defRPr>
      </a:lvl5pPr>
      <a:lvl6pPr marL="457200" algn="l" rtl="0" fontAlgn="base">
        <a:lnSpc>
          <a:spcPct val="90000"/>
        </a:lnSpc>
        <a:spcBef>
          <a:spcPct val="0"/>
        </a:spcBef>
        <a:spcAft>
          <a:spcPct val="0"/>
        </a:spcAft>
        <a:defRPr sz="4000">
          <a:solidFill>
            <a:srgbClr val="1C1C1C"/>
          </a:solidFill>
          <a:latin typeface="Sassoon Infant Md" panose="02000603050000020003" pitchFamily="50" charset="0"/>
        </a:defRPr>
      </a:lvl6pPr>
      <a:lvl7pPr marL="914400" algn="l" rtl="0" fontAlgn="base">
        <a:lnSpc>
          <a:spcPct val="90000"/>
        </a:lnSpc>
        <a:spcBef>
          <a:spcPct val="0"/>
        </a:spcBef>
        <a:spcAft>
          <a:spcPct val="0"/>
        </a:spcAft>
        <a:defRPr sz="4000">
          <a:solidFill>
            <a:srgbClr val="1C1C1C"/>
          </a:solidFill>
          <a:latin typeface="Sassoon Infant Md" panose="02000603050000020003" pitchFamily="50" charset="0"/>
        </a:defRPr>
      </a:lvl7pPr>
      <a:lvl8pPr marL="1371600" algn="l" rtl="0" fontAlgn="base">
        <a:lnSpc>
          <a:spcPct val="90000"/>
        </a:lnSpc>
        <a:spcBef>
          <a:spcPct val="0"/>
        </a:spcBef>
        <a:spcAft>
          <a:spcPct val="0"/>
        </a:spcAft>
        <a:defRPr sz="4000">
          <a:solidFill>
            <a:srgbClr val="1C1C1C"/>
          </a:solidFill>
          <a:latin typeface="Sassoon Infant Md" panose="02000603050000020003" pitchFamily="50" charset="0"/>
        </a:defRPr>
      </a:lvl8pPr>
      <a:lvl9pPr marL="1828800" algn="l" rtl="0" fontAlgn="base">
        <a:lnSpc>
          <a:spcPct val="90000"/>
        </a:lnSpc>
        <a:spcBef>
          <a:spcPct val="0"/>
        </a:spcBef>
        <a:spcAft>
          <a:spcPct val="0"/>
        </a:spcAft>
        <a:defRPr sz="4000">
          <a:solidFill>
            <a:srgbClr val="1C1C1C"/>
          </a:solidFill>
          <a:latin typeface="Sassoon Infant Md" panose="02000603050000020003" pitchFamily="50"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b="0" i="0" kern="1200">
          <a:solidFill>
            <a:srgbClr val="1C1C1C"/>
          </a:solidFill>
          <a:latin typeface="Twinkl" pitchFamily="2" charset="77"/>
          <a:ea typeface="Twinkl" pitchFamily="2" charset="77"/>
          <a:cs typeface="Twinkl" pitchFamily="2" charset="77"/>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b="0" i="0" kern="1200">
          <a:solidFill>
            <a:srgbClr val="1C1C1C"/>
          </a:solidFill>
          <a:latin typeface="Twinkl" pitchFamily="2" charset="77"/>
          <a:ea typeface="Twinkl" pitchFamily="2" charset="77"/>
          <a:cs typeface="Twinkl" pitchFamily="2" charset="77"/>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b="0" i="0" kern="1200">
          <a:solidFill>
            <a:srgbClr val="1C1C1C"/>
          </a:solidFill>
          <a:latin typeface="Twinkl" pitchFamily="2" charset="77"/>
          <a:ea typeface="Twinkl" pitchFamily="2" charset="77"/>
          <a:cs typeface="Twinkl" pitchFamily="2" charset="77"/>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b="0" i="0" kern="1200">
          <a:solidFill>
            <a:srgbClr val="1C1C1C"/>
          </a:solidFill>
          <a:latin typeface="Twinkl" pitchFamily="2" charset="77"/>
          <a:ea typeface="Twinkl" pitchFamily="2" charset="77"/>
          <a:cs typeface="Twinkl" pitchFamily="2" charset="77"/>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b="0" i="0" kern="1200">
          <a:solidFill>
            <a:srgbClr val="1C1C1C"/>
          </a:solidFill>
          <a:latin typeface="Twinkl" pitchFamily="2" charset="77"/>
          <a:ea typeface="Twinkl" pitchFamily="2" charset="77"/>
          <a:cs typeface="Twinkl"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8194" name="Twinkl Logo"/>
          <p:cNvPicPr>
            <a:picLocks noChangeAspect="1"/>
          </p:cNvPicPr>
          <p:nvPr/>
        </p:nvPicPr>
        <p:blipFill>
          <a:blip r:embed="rId3">
            <a:grayscl/>
            <a:biLevel thresh="50000"/>
            <a:extLst>
              <a:ext uri="{28A0092B-C50C-407E-A947-70E740481C1C}">
                <a14:useLocalDpi xmlns:a14="http://schemas.microsoft.com/office/drawing/2010/main" val="0"/>
              </a:ext>
            </a:extLst>
          </a:blip>
          <a:srcRect/>
          <a:stretch>
            <a:fillRect/>
          </a:stretch>
        </p:blipFill>
        <p:spPr bwMode="auto">
          <a:xfrm>
            <a:off x="4278313" y="5719763"/>
            <a:ext cx="587375"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904875" y="1498600"/>
            <a:ext cx="3492500" cy="4284663"/>
          </a:xfrm>
          <a:prstGeom prst="roundRect">
            <a:avLst>
              <a:gd name="adj" fmla="val 8674"/>
            </a:avLst>
          </a:prstGeom>
          <a:solidFill>
            <a:schemeClr val="bg1"/>
          </a:solidFill>
          <a:ln w="38100">
            <a:solidFill>
              <a:srgbClr val="EE791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latin typeface="Twinkl" pitchFamily="2" charset="77"/>
            </a:endParaRPr>
          </a:p>
        </p:txBody>
      </p:sp>
      <p:sp>
        <p:nvSpPr>
          <p:cNvPr id="10" name="Rounded Rectangle 9"/>
          <p:cNvSpPr/>
          <p:nvPr/>
        </p:nvSpPr>
        <p:spPr>
          <a:xfrm>
            <a:off x="4746625" y="1498600"/>
            <a:ext cx="3492500" cy="4284663"/>
          </a:xfrm>
          <a:prstGeom prst="roundRect">
            <a:avLst>
              <a:gd name="adj" fmla="val 8674"/>
            </a:avLst>
          </a:prstGeom>
          <a:solidFill>
            <a:schemeClr val="bg1"/>
          </a:solidFill>
          <a:ln w="38100">
            <a:solidFill>
              <a:srgbClr val="EE791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latin typeface="Twinkl" pitchFamily="2" charset="77"/>
            </a:endParaRPr>
          </a:p>
        </p:txBody>
      </p:sp>
      <p:sp>
        <p:nvSpPr>
          <p:cNvPr id="18436" name="Title 5"/>
          <p:cNvSpPr>
            <a:spLocks noGrp="1"/>
          </p:cNvSpPr>
          <p:nvPr>
            <p:ph type="title"/>
          </p:nvPr>
        </p:nvSpPr>
        <p:spPr>
          <a:xfrm>
            <a:off x="503238" y="633413"/>
            <a:ext cx="8137525" cy="733425"/>
          </a:xfrm>
        </p:spPr>
        <p:txBody>
          <a:bodyPr>
            <a:normAutofit fontScale="90000"/>
          </a:bodyPr>
          <a:lstStyle/>
          <a:p>
            <a:pPr eaLnBrk="1" hangingPunct="1">
              <a:defRPr/>
            </a:pPr>
            <a:r>
              <a:rPr lang="en-GB" altLang="en-US"/>
              <a:t>Maya Gods</a:t>
            </a:r>
          </a:p>
        </p:txBody>
      </p:sp>
      <p:sp>
        <p:nvSpPr>
          <p:cNvPr id="2" name="Content Placeholder 6"/>
          <p:cNvSpPr>
            <a:spLocks noGrp="1"/>
          </p:cNvSpPr>
          <p:nvPr>
            <p:ph idx="1"/>
          </p:nvPr>
        </p:nvSpPr>
        <p:spPr>
          <a:xfrm>
            <a:off x="931863" y="2471738"/>
            <a:ext cx="3430587" cy="4213225"/>
          </a:xfrm>
        </p:spPr>
        <p:txBody>
          <a:bodyPr lIns="72000" rIns="72000"/>
          <a:lstStyle/>
          <a:p>
            <a:pPr marL="0" indent="0" algn="ctr" eaLnBrk="1" hangingPunct="1">
              <a:buFont typeface="Arial" panose="020B0604020202020204" pitchFamily="34" charset="0"/>
              <a:buNone/>
            </a:pPr>
            <a:r>
              <a:rPr lang="en-GB" altLang="en-US" sz="1600"/>
              <a:t>Goddess of childbirth, healing, weaving and the Moon</a:t>
            </a:r>
            <a:br>
              <a:rPr lang="en-GB" altLang="en-US" sz="1600"/>
            </a:br>
            <a:r>
              <a:rPr lang="en-GB" altLang="en-US" sz="1600"/>
              <a:t/>
            </a:r>
            <a:br>
              <a:rPr lang="en-GB" altLang="en-US" sz="1600"/>
            </a:br>
            <a:r>
              <a:rPr lang="en-GB" altLang="en-US" sz="1600"/>
              <a:t>Wife of Itzamna and the mother of many gods.</a:t>
            </a:r>
            <a:br>
              <a:rPr lang="en-GB" altLang="en-US" sz="1600"/>
            </a:br>
            <a:r>
              <a:rPr lang="en-GB" altLang="en-US" sz="1600"/>
              <a:t/>
            </a:r>
            <a:br>
              <a:rPr lang="en-GB" altLang="en-US" sz="1600"/>
            </a:br>
            <a:r>
              <a:rPr lang="en-GB" altLang="en-US" sz="1600"/>
              <a:t>Portrayed in human form wearing a headdress of snakes entangled in her hair, and toes and fingers that looked like jaguar claws.</a:t>
            </a:r>
          </a:p>
          <a:p>
            <a:pPr marL="0" indent="0" algn="ctr" eaLnBrk="1" hangingPunct="1">
              <a:buFont typeface="Arial" panose="020B0604020202020204" pitchFamily="34" charset="0"/>
              <a:buNone/>
            </a:pPr>
            <a:r>
              <a:rPr lang="en-GB" altLang="en-US" sz="1600"/>
              <a:t>Capable of causing floods and destruction.</a:t>
            </a:r>
          </a:p>
        </p:txBody>
      </p:sp>
      <p:sp>
        <p:nvSpPr>
          <p:cNvPr id="18437" name="Title 5"/>
          <p:cNvSpPr>
            <a:spLocks/>
          </p:cNvSpPr>
          <p:nvPr/>
        </p:nvSpPr>
        <p:spPr bwMode="auto">
          <a:xfrm>
            <a:off x="852488" y="1879600"/>
            <a:ext cx="3430587" cy="733425"/>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algn="ctr" eaLnBrk="1" hangingPunct="1">
              <a:spcBef>
                <a:spcPct val="0"/>
              </a:spcBef>
              <a:buFontTx/>
              <a:buNone/>
            </a:pPr>
            <a:r>
              <a:rPr lang="en-GB" altLang="en-US" sz="2800" b="1" dirty="0" err="1">
                <a:latin typeface="Twinkl" pitchFamily="2" charset="77"/>
              </a:rPr>
              <a:t>Ix</a:t>
            </a:r>
            <a:r>
              <a:rPr lang="en-GB" altLang="en-US" sz="2800" b="1" dirty="0">
                <a:latin typeface="Twinkl" pitchFamily="2" charset="77"/>
              </a:rPr>
              <a:t> </a:t>
            </a:r>
            <a:r>
              <a:rPr lang="en-GB" altLang="en-US" sz="2800" b="1" dirty="0" err="1">
                <a:latin typeface="Twinkl" pitchFamily="2" charset="77"/>
              </a:rPr>
              <a:t>Chel</a:t>
            </a:r>
            <a:endParaRPr lang="en-GB" altLang="en-US" sz="2800" b="1" dirty="0">
              <a:latin typeface="Twinkl" pitchFamily="2" charset="77"/>
            </a:endParaRPr>
          </a:p>
          <a:p>
            <a:pPr algn="ctr" eaLnBrk="1" hangingPunct="1">
              <a:spcBef>
                <a:spcPct val="0"/>
              </a:spcBef>
              <a:buFont typeface="Arial" panose="020B0604020202020204" pitchFamily="34" charset="0"/>
              <a:buNone/>
            </a:pPr>
            <a:r>
              <a:rPr lang="en-GB" altLang="en-US" sz="1600" dirty="0">
                <a:latin typeface="Twinkl" pitchFamily="2" charset="77"/>
              </a:rPr>
              <a:t>(meaning 'Lady Rainbow')</a:t>
            </a:r>
          </a:p>
          <a:p>
            <a:pPr eaLnBrk="1" hangingPunct="1">
              <a:spcBef>
                <a:spcPct val="0"/>
              </a:spcBef>
              <a:buFontTx/>
              <a:buNone/>
            </a:pPr>
            <a:endParaRPr lang="en-GB" altLang="en-US" sz="2800" b="1" dirty="0">
              <a:latin typeface="Twinkl" pitchFamily="2" charset="77"/>
            </a:endParaRPr>
          </a:p>
        </p:txBody>
      </p:sp>
      <p:pic>
        <p:nvPicPr>
          <p:cNvPr id="1843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78425" y="1720850"/>
            <a:ext cx="2500313" cy="394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904875" y="1498600"/>
            <a:ext cx="3492500" cy="4284663"/>
          </a:xfrm>
          <a:prstGeom prst="roundRect">
            <a:avLst>
              <a:gd name="adj" fmla="val 8674"/>
            </a:avLst>
          </a:prstGeom>
          <a:solidFill>
            <a:schemeClr val="bg1"/>
          </a:solidFill>
          <a:ln w="38100">
            <a:solidFill>
              <a:srgbClr val="EE791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latin typeface="Twinkl" pitchFamily="2" charset="77"/>
            </a:endParaRPr>
          </a:p>
        </p:txBody>
      </p:sp>
      <p:sp>
        <p:nvSpPr>
          <p:cNvPr id="11" name="Rounded Rectangle 10"/>
          <p:cNvSpPr/>
          <p:nvPr/>
        </p:nvSpPr>
        <p:spPr>
          <a:xfrm>
            <a:off x="4746625" y="1498600"/>
            <a:ext cx="3492500" cy="4284663"/>
          </a:xfrm>
          <a:prstGeom prst="roundRect">
            <a:avLst>
              <a:gd name="adj" fmla="val 8674"/>
            </a:avLst>
          </a:prstGeom>
          <a:solidFill>
            <a:schemeClr val="bg1"/>
          </a:solidFill>
          <a:ln w="38100">
            <a:solidFill>
              <a:srgbClr val="EE791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latin typeface="Twinkl" pitchFamily="2" charset="77"/>
            </a:endParaRPr>
          </a:p>
        </p:txBody>
      </p:sp>
      <p:sp>
        <p:nvSpPr>
          <p:cNvPr id="19460" name="Title 5"/>
          <p:cNvSpPr>
            <a:spLocks noGrp="1"/>
          </p:cNvSpPr>
          <p:nvPr>
            <p:ph type="title"/>
          </p:nvPr>
        </p:nvSpPr>
        <p:spPr>
          <a:xfrm>
            <a:off x="503238" y="633413"/>
            <a:ext cx="8137525" cy="733425"/>
          </a:xfrm>
        </p:spPr>
        <p:txBody>
          <a:bodyPr>
            <a:normAutofit fontScale="90000"/>
          </a:bodyPr>
          <a:lstStyle/>
          <a:p>
            <a:pPr eaLnBrk="1" hangingPunct="1">
              <a:defRPr/>
            </a:pPr>
            <a:r>
              <a:rPr lang="en-GB" altLang="en-US" dirty="0"/>
              <a:t>Maya Gods</a:t>
            </a:r>
          </a:p>
        </p:txBody>
      </p:sp>
      <p:sp>
        <p:nvSpPr>
          <p:cNvPr id="2" name="Content Placeholder 6"/>
          <p:cNvSpPr>
            <a:spLocks noGrp="1"/>
          </p:cNvSpPr>
          <p:nvPr>
            <p:ph idx="1"/>
          </p:nvPr>
        </p:nvSpPr>
        <p:spPr>
          <a:xfrm>
            <a:off x="904875" y="2822575"/>
            <a:ext cx="3492500" cy="3465513"/>
          </a:xfrm>
        </p:spPr>
        <p:txBody>
          <a:bodyPr lIns="72000" rIns="72000"/>
          <a:lstStyle/>
          <a:p>
            <a:pPr marL="0" indent="0" algn="ctr" eaLnBrk="1" hangingPunct="1">
              <a:spcAft>
                <a:spcPts val="400"/>
              </a:spcAft>
              <a:buFont typeface="Arial" panose="020B0604020202020204" pitchFamily="34" charset="0"/>
              <a:buNone/>
            </a:pPr>
            <a:r>
              <a:rPr lang="en-GB" altLang="en-US" sz="1600"/>
              <a:t>God of agriculture/flora and </a:t>
            </a:r>
            <a:br>
              <a:rPr lang="en-GB" altLang="en-US" sz="1600"/>
            </a:br>
            <a:r>
              <a:rPr lang="en-GB" altLang="en-US" sz="1600"/>
              <a:t>associated with the Maize God</a:t>
            </a:r>
          </a:p>
          <a:p>
            <a:pPr marL="0" indent="0" algn="ctr" eaLnBrk="1" hangingPunct="1">
              <a:spcAft>
                <a:spcPts val="400"/>
              </a:spcAft>
              <a:buFont typeface="Arial" panose="020B0604020202020204" pitchFamily="34" charset="0"/>
              <a:buNone/>
            </a:pPr>
            <a:r>
              <a:rPr lang="en-GB" altLang="en-US" sz="1600"/>
              <a:t>From his head sprouted an ear of maize and he wore a headdress.</a:t>
            </a:r>
          </a:p>
          <a:p>
            <a:pPr marL="0" indent="0" algn="ctr" eaLnBrk="1" hangingPunct="1">
              <a:spcAft>
                <a:spcPts val="400"/>
              </a:spcAft>
              <a:buFont typeface="Arial" panose="020B0604020202020204" pitchFamily="34" charset="0"/>
              <a:buNone/>
            </a:pPr>
            <a:r>
              <a:rPr lang="en-GB" altLang="en-US" sz="1600"/>
              <a:t>Was important because the diet of the Maya was 80% maize and they relied on the harvest being successful.</a:t>
            </a:r>
          </a:p>
        </p:txBody>
      </p:sp>
      <p:sp>
        <p:nvSpPr>
          <p:cNvPr id="19461" name="Title 5"/>
          <p:cNvSpPr>
            <a:spLocks/>
          </p:cNvSpPr>
          <p:nvPr/>
        </p:nvSpPr>
        <p:spPr bwMode="auto">
          <a:xfrm>
            <a:off x="1179513" y="1758950"/>
            <a:ext cx="2941637" cy="733425"/>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algn="ctr" eaLnBrk="1" hangingPunct="1">
              <a:spcBef>
                <a:spcPct val="0"/>
              </a:spcBef>
              <a:buFontTx/>
              <a:buNone/>
            </a:pPr>
            <a:r>
              <a:rPr lang="en-GB" altLang="en-US" sz="2800" dirty="0">
                <a:latin typeface="Sassoon Primary" pitchFamily="2" charset="0"/>
              </a:rPr>
              <a:t>Maize God - </a:t>
            </a:r>
            <a:r>
              <a:rPr lang="en-GB" altLang="en-US" sz="2800" dirty="0" err="1">
                <a:latin typeface="Sassoon Primary" pitchFamily="2" charset="0"/>
              </a:rPr>
              <a:t>Yumil</a:t>
            </a:r>
            <a:r>
              <a:rPr lang="en-GB" altLang="en-US" sz="2800" dirty="0">
                <a:latin typeface="Sassoon Primary" pitchFamily="2" charset="0"/>
              </a:rPr>
              <a:t> </a:t>
            </a:r>
            <a:r>
              <a:rPr lang="en-GB" altLang="en-US" sz="2800" dirty="0" err="1">
                <a:latin typeface="Sassoon Primary" pitchFamily="2" charset="0"/>
              </a:rPr>
              <a:t>Kaxob</a:t>
            </a:r>
            <a:r>
              <a:rPr lang="en-GB" altLang="en-US" sz="2800" dirty="0">
                <a:latin typeface="Sassoon Primary" pitchFamily="2" charset="0"/>
              </a:rPr>
              <a:t> </a:t>
            </a:r>
          </a:p>
        </p:txBody>
      </p:sp>
      <p:pic>
        <p:nvPicPr>
          <p:cNvPr id="19462"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57813" y="1666875"/>
            <a:ext cx="2227262" cy="391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3" name="Rectangle 2"/>
          <p:cNvSpPr>
            <a:spLocks noChangeArrowheads="1"/>
          </p:cNvSpPr>
          <p:nvPr/>
        </p:nvSpPr>
        <p:spPr bwMode="auto">
          <a:xfrm>
            <a:off x="963613" y="2200275"/>
            <a:ext cx="33750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algn="ctr">
              <a:lnSpc>
                <a:spcPct val="100000"/>
              </a:lnSpc>
              <a:spcBef>
                <a:spcPct val="0"/>
              </a:spcBef>
              <a:buFontTx/>
              <a:buNone/>
            </a:pPr>
            <a:r>
              <a:rPr lang="en-GB" altLang="en-US" sz="1600" dirty="0">
                <a:solidFill>
                  <a:schemeClr val="tx1"/>
                </a:solidFill>
                <a:latin typeface="Twinkl" pitchFamily="2" charset="77"/>
              </a:rPr>
              <a:t/>
            </a:r>
            <a:br>
              <a:rPr lang="en-GB" altLang="en-US" sz="1600" dirty="0">
                <a:solidFill>
                  <a:schemeClr val="tx1"/>
                </a:solidFill>
                <a:latin typeface="Twinkl" pitchFamily="2" charset="77"/>
              </a:rPr>
            </a:br>
            <a:r>
              <a:rPr lang="en-GB" altLang="en-US" sz="1600" dirty="0">
                <a:solidFill>
                  <a:schemeClr val="tx1"/>
                </a:solidFill>
                <a:latin typeface="Twinkl" pitchFamily="2" charset="77"/>
              </a:rPr>
              <a:t>(meaning 'owner of crop')</a:t>
            </a:r>
            <a:endParaRPr lang="en-GB" altLang="en-US" sz="1600" dirty="0">
              <a:solidFill>
                <a:schemeClr val="tx1"/>
              </a:solidFill>
              <a:latin typeface="Sassoon Primary" pitchFamily="2"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904875" y="1498600"/>
            <a:ext cx="3492500" cy="4284663"/>
          </a:xfrm>
          <a:prstGeom prst="roundRect">
            <a:avLst>
              <a:gd name="adj" fmla="val 8674"/>
            </a:avLst>
          </a:prstGeom>
          <a:solidFill>
            <a:schemeClr val="bg1"/>
          </a:solidFill>
          <a:ln w="38100">
            <a:solidFill>
              <a:srgbClr val="EE791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latin typeface="Twinkl" pitchFamily="2" charset="77"/>
            </a:endParaRPr>
          </a:p>
        </p:txBody>
      </p:sp>
      <p:sp>
        <p:nvSpPr>
          <p:cNvPr id="11" name="Rounded Rectangle 10"/>
          <p:cNvSpPr/>
          <p:nvPr/>
        </p:nvSpPr>
        <p:spPr>
          <a:xfrm>
            <a:off x="4746625" y="1498600"/>
            <a:ext cx="3492500" cy="4284663"/>
          </a:xfrm>
          <a:prstGeom prst="roundRect">
            <a:avLst>
              <a:gd name="adj" fmla="val 8674"/>
            </a:avLst>
          </a:prstGeom>
          <a:solidFill>
            <a:schemeClr val="bg1"/>
          </a:solidFill>
          <a:ln w="38100">
            <a:solidFill>
              <a:srgbClr val="EE791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latin typeface="Twinkl" pitchFamily="2" charset="77"/>
            </a:endParaRPr>
          </a:p>
        </p:txBody>
      </p:sp>
      <p:sp>
        <p:nvSpPr>
          <p:cNvPr id="20484" name="Title 5"/>
          <p:cNvSpPr>
            <a:spLocks noGrp="1"/>
          </p:cNvSpPr>
          <p:nvPr>
            <p:ph type="title"/>
          </p:nvPr>
        </p:nvSpPr>
        <p:spPr>
          <a:xfrm>
            <a:off x="503238" y="633413"/>
            <a:ext cx="8137525" cy="733425"/>
          </a:xfrm>
        </p:spPr>
        <p:txBody>
          <a:bodyPr>
            <a:normAutofit fontScale="90000"/>
          </a:bodyPr>
          <a:lstStyle/>
          <a:p>
            <a:pPr eaLnBrk="1" hangingPunct="1">
              <a:defRPr/>
            </a:pPr>
            <a:r>
              <a:rPr lang="en-GB" altLang="en-US"/>
              <a:t>Maya Gods</a:t>
            </a:r>
          </a:p>
        </p:txBody>
      </p:sp>
      <p:sp>
        <p:nvSpPr>
          <p:cNvPr id="2" name="Content Placeholder 6"/>
          <p:cNvSpPr>
            <a:spLocks noGrp="1"/>
          </p:cNvSpPr>
          <p:nvPr>
            <p:ph idx="1"/>
          </p:nvPr>
        </p:nvSpPr>
        <p:spPr>
          <a:xfrm>
            <a:off x="903288" y="2079625"/>
            <a:ext cx="3487737" cy="3465513"/>
          </a:xfrm>
        </p:spPr>
        <p:txBody>
          <a:bodyPr lIns="72000" rIns="72000"/>
          <a:lstStyle/>
          <a:p>
            <a:pPr marL="0" indent="0" algn="ctr" eaLnBrk="1" hangingPunct="1">
              <a:buFont typeface="Arial" panose="020B0604020202020204" pitchFamily="34" charset="0"/>
              <a:buNone/>
            </a:pPr>
            <a:r>
              <a:rPr lang="en-GB" altLang="en-US"/>
              <a:t/>
            </a:r>
            <a:br>
              <a:rPr lang="en-GB" altLang="en-US"/>
            </a:br>
            <a:endParaRPr lang="en-GB" altLang="en-US" sz="1600"/>
          </a:p>
          <a:p>
            <a:pPr marL="0" indent="0" algn="ctr" eaLnBrk="1" hangingPunct="1">
              <a:spcBef>
                <a:spcPts val="400"/>
              </a:spcBef>
              <a:buFont typeface="Arial" panose="020B0604020202020204" pitchFamily="34" charset="0"/>
              <a:buNone/>
            </a:pPr>
            <a:r>
              <a:rPr lang="en-GB" altLang="en-US" sz="1600"/>
              <a:t>Rain god who brought the rain needed to make crops grow.</a:t>
            </a:r>
            <a:br>
              <a:rPr lang="en-GB" altLang="en-US" sz="1600"/>
            </a:br>
            <a:endParaRPr lang="en-GB" altLang="en-US" sz="1600"/>
          </a:p>
          <a:p>
            <a:pPr marL="0" indent="0" algn="ctr" eaLnBrk="1" hangingPunct="1">
              <a:spcBef>
                <a:spcPts val="400"/>
              </a:spcBef>
              <a:buFont typeface="Arial" panose="020B0604020202020204" pitchFamily="34" charset="0"/>
              <a:buNone/>
            </a:pPr>
            <a:r>
              <a:rPr lang="en-GB" altLang="en-US" sz="1600"/>
              <a:t>Created storms, thunder and lightning.</a:t>
            </a:r>
          </a:p>
          <a:p>
            <a:pPr marL="0" indent="0" algn="ctr" eaLnBrk="1" hangingPunct="1">
              <a:buFont typeface="Arial" panose="020B0604020202020204" pitchFamily="34" charset="0"/>
              <a:buNone/>
            </a:pPr>
            <a:r>
              <a:rPr lang="en-GB" altLang="en-US" sz="1600"/>
              <a:t>Caused wars and human sacrifice.</a:t>
            </a:r>
          </a:p>
          <a:p>
            <a:pPr marL="0" indent="0" algn="ctr" eaLnBrk="1" hangingPunct="1">
              <a:buFont typeface="Arial" panose="020B0604020202020204" pitchFamily="34" charset="0"/>
              <a:buNone/>
            </a:pPr>
            <a:r>
              <a:rPr lang="en-GB" altLang="en-US" sz="1600"/>
              <a:t>Portrayed as a human with a curling snout and reptile fangs.</a:t>
            </a:r>
          </a:p>
        </p:txBody>
      </p:sp>
      <p:sp>
        <p:nvSpPr>
          <p:cNvPr id="20485" name="Title 5"/>
          <p:cNvSpPr>
            <a:spLocks/>
          </p:cNvSpPr>
          <p:nvPr/>
        </p:nvSpPr>
        <p:spPr bwMode="auto">
          <a:xfrm>
            <a:off x="1176338" y="1695450"/>
            <a:ext cx="2941637" cy="733425"/>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algn="ctr" eaLnBrk="1" hangingPunct="1">
              <a:spcBef>
                <a:spcPct val="0"/>
              </a:spcBef>
              <a:buFontTx/>
              <a:buNone/>
            </a:pPr>
            <a:r>
              <a:rPr lang="en-GB" altLang="en-US" sz="2800" b="1" dirty="0" err="1">
                <a:latin typeface="Twinkl" pitchFamily="2" charset="77"/>
              </a:rPr>
              <a:t>Chac</a:t>
            </a:r>
            <a:endParaRPr lang="en-GB" altLang="en-US" sz="2800" b="1" dirty="0">
              <a:latin typeface="Twinkl" pitchFamily="2" charset="77"/>
            </a:endParaRPr>
          </a:p>
          <a:p>
            <a:pPr algn="ctr" eaLnBrk="1" hangingPunct="1">
              <a:spcBef>
                <a:spcPct val="0"/>
              </a:spcBef>
              <a:buFontTx/>
              <a:buNone/>
            </a:pPr>
            <a:r>
              <a:rPr lang="en-GB" altLang="en-US" sz="1600" dirty="0">
                <a:latin typeface="Twinkl" pitchFamily="2" charset="77"/>
              </a:rPr>
              <a:t>(meaning 'rain’)</a:t>
            </a:r>
            <a:endParaRPr lang="en-GB" altLang="en-US" sz="1600" b="1" dirty="0">
              <a:latin typeface="Twinkl" pitchFamily="2" charset="77"/>
            </a:endParaRPr>
          </a:p>
        </p:txBody>
      </p:sp>
      <p:pic>
        <p:nvPicPr>
          <p:cNvPr id="2048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94300" y="1682750"/>
            <a:ext cx="2541588" cy="386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904875" y="1498600"/>
            <a:ext cx="3492500" cy="4284663"/>
          </a:xfrm>
          <a:prstGeom prst="roundRect">
            <a:avLst>
              <a:gd name="adj" fmla="val 8674"/>
            </a:avLst>
          </a:prstGeom>
          <a:solidFill>
            <a:schemeClr val="bg1"/>
          </a:solidFill>
          <a:ln w="38100">
            <a:solidFill>
              <a:srgbClr val="EE791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latin typeface="Twinkl" pitchFamily="2" charset="77"/>
            </a:endParaRPr>
          </a:p>
        </p:txBody>
      </p:sp>
      <p:sp>
        <p:nvSpPr>
          <p:cNvPr id="10" name="Rounded Rectangle 9"/>
          <p:cNvSpPr/>
          <p:nvPr/>
        </p:nvSpPr>
        <p:spPr>
          <a:xfrm>
            <a:off x="4746625" y="1498600"/>
            <a:ext cx="3492500" cy="4284663"/>
          </a:xfrm>
          <a:prstGeom prst="roundRect">
            <a:avLst>
              <a:gd name="adj" fmla="val 8674"/>
            </a:avLst>
          </a:prstGeom>
          <a:solidFill>
            <a:schemeClr val="bg1"/>
          </a:solidFill>
          <a:ln w="38100">
            <a:solidFill>
              <a:srgbClr val="EE791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latin typeface="Twinkl" pitchFamily="2" charset="77"/>
            </a:endParaRPr>
          </a:p>
        </p:txBody>
      </p:sp>
      <p:sp>
        <p:nvSpPr>
          <p:cNvPr id="21508" name="Title 5"/>
          <p:cNvSpPr>
            <a:spLocks noGrp="1"/>
          </p:cNvSpPr>
          <p:nvPr>
            <p:ph type="title"/>
          </p:nvPr>
        </p:nvSpPr>
        <p:spPr>
          <a:xfrm>
            <a:off x="503238" y="633413"/>
            <a:ext cx="8137525" cy="733425"/>
          </a:xfrm>
        </p:spPr>
        <p:txBody>
          <a:bodyPr>
            <a:normAutofit fontScale="90000"/>
          </a:bodyPr>
          <a:lstStyle/>
          <a:p>
            <a:pPr eaLnBrk="1" hangingPunct="1">
              <a:defRPr/>
            </a:pPr>
            <a:r>
              <a:rPr lang="en-GB" altLang="en-US"/>
              <a:t>Maya Gods</a:t>
            </a:r>
          </a:p>
        </p:txBody>
      </p:sp>
      <p:sp>
        <p:nvSpPr>
          <p:cNvPr id="2" name="Content Placeholder 6"/>
          <p:cNvSpPr>
            <a:spLocks noGrp="1"/>
          </p:cNvSpPr>
          <p:nvPr>
            <p:ph idx="1"/>
          </p:nvPr>
        </p:nvSpPr>
        <p:spPr>
          <a:xfrm>
            <a:off x="1176338" y="2317750"/>
            <a:ext cx="2941637" cy="3465513"/>
          </a:xfrm>
        </p:spPr>
        <p:txBody>
          <a:bodyPr lIns="72000" rIns="72000"/>
          <a:lstStyle/>
          <a:p>
            <a:pPr marL="0" indent="0" algn="ctr" eaLnBrk="1" hangingPunct="1">
              <a:buFont typeface="Arial" panose="020B0604020202020204" pitchFamily="34" charset="0"/>
              <a:buNone/>
            </a:pPr>
            <a:endParaRPr lang="en-GB" altLang="en-US" sz="1600"/>
          </a:p>
          <a:p>
            <a:pPr marL="0" indent="0" algn="ctr" eaLnBrk="1" hangingPunct="1">
              <a:buFont typeface="Arial" panose="020B0604020202020204" pitchFamily="34" charset="0"/>
              <a:buNone/>
            </a:pPr>
            <a:r>
              <a:rPr lang="en-GB" altLang="en-US" sz="1600"/>
              <a:t>Death god who ruled over the underworld.</a:t>
            </a:r>
          </a:p>
          <a:p>
            <a:pPr marL="0" indent="0" algn="ctr" eaLnBrk="1" hangingPunct="1">
              <a:buFont typeface="Arial" panose="020B0604020202020204" pitchFamily="34" charset="0"/>
              <a:buNone/>
            </a:pPr>
            <a:r>
              <a:rPr lang="en-GB" altLang="en-US" sz="1600"/>
              <a:t>Portrayed as a human with a skeletal nose, jaw and spine along with a body covered in hideous spots.</a:t>
            </a:r>
          </a:p>
        </p:txBody>
      </p:sp>
      <p:sp>
        <p:nvSpPr>
          <p:cNvPr id="21509" name="Title 5"/>
          <p:cNvSpPr>
            <a:spLocks/>
          </p:cNvSpPr>
          <p:nvPr/>
        </p:nvSpPr>
        <p:spPr bwMode="auto">
          <a:xfrm>
            <a:off x="976313" y="1885950"/>
            <a:ext cx="3325812" cy="733425"/>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algn="ctr" eaLnBrk="1" hangingPunct="1">
              <a:spcBef>
                <a:spcPct val="0"/>
              </a:spcBef>
              <a:buFontTx/>
              <a:buNone/>
            </a:pPr>
            <a:r>
              <a:rPr lang="en-GB" altLang="en-US" sz="2800" b="1" dirty="0">
                <a:latin typeface="Twinkl" pitchFamily="2" charset="77"/>
              </a:rPr>
              <a:t>Kimi</a:t>
            </a:r>
          </a:p>
          <a:p>
            <a:pPr algn="ctr" eaLnBrk="1" hangingPunct="1">
              <a:spcBef>
                <a:spcPct val="0"/>
              </a:spcBef>
              <a:buFont typeface="Arial" panose="020B0604020202020204" pitchFamily="34" charset="0"/>
              <a:buNone/>
            </a:pPr>
            <a:r>
              <a:rPr lang="en-GB" altLang="en-US" sz="1600" dirty="0">
                <a:latin typeface="Twinkl" pitchFamily="2" charset="77"/>
              </a:rPr>
              <a:t>(meaning 'Lord of Death')</a:t>
            </a:r>
          </a:p>
          <a:p>
            <a:pPr eaLnBrk="1" hangingPunct="1">
              <a:spcBef>
                <a:spcPct val="0"/>
              </a:spcBef>
              <a:buFontTx/>
              <a:buNone/>
            </a:pPr>
            <a:endParaRPr lang="en-GB" altLang="en-US" sz="2800" b="1" dirty="0">
              <a:latin typeface="Twinkl" pitchFamily="2" charset="77"/>
            </a:endParaRPr>
          </a:p>
        </p:txBody>
      </p:sp>
      <p:pic>
        <p:nvPicPr>
          <p:cNvPr id="21510"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80025" y="1641475"/>
            <a:ext cx="2514600" cy="399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904875" y="1498600"/>
            <a:ext cx="3492500" cy="4284663"/>
          </a:xfrm>
          <a:prstGeom prst="roundRect">
            <a:avLst>
              <a:gd name="adj" fmla="val 8674"/>
            </a:avLst>
          </a:prstGeom>
          <a:solidFill>
            <a:schemeClr val="bg1"/>
          </a:solidFill>
          <a:ln w="38100">
            <a:solidFill>
              <a:srgbClr val="EE791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latin typeface="Twinkl" pitchFamily="2" charset="77"/>
            </a:endParaRPr>
          </a:p>
        </p:txBody>
      </p:sp>
      <p:sp>
        <p:nvSpPr>
          <p:cNvPr id="10" name="Rounded Rectangle 9"/>
          <p:cNvSpPr/>
          <p:nvPr/>
        </p:nvSpPr>
        <p:spPr>
          <a:xfrm>
            <a:off x="4746625" y="1498600"/>
            <a:ext cx="3492500" cy="4284663"/>
          </a:xfrm>
          <a:prstGeom prst="roundRect">
            <a:avLst>
              <a:gd name="adj" fmla="val 8674"/>
            </a:avLst>
          </a:prstGeom>
          <a:solidFill>
            <a:schemeClr val="bg1"/>
          </a:solidFill>
          <a:ln w="38100">
            <a:solidFill>
              <a:srgbClr val="EE791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latin typeface="Twinkl" pitchFamily="2" charset="77"/>
            </a:endParaRPr>
          </a:p>
        </p:txBody>
      </p:sp>
      <p:sp>
        <p:nvSpPr>
          <p:cNvPr id="21508" name="Title 5"/>
          <p:cNvSpPr>
            <a:spLocks noGrp="1"/>
          </p:cNvSpPr>
          <p:nvPr>
            <p:ph type="title"/>
          </p:nvPr>
        </p:nvSpPr>
        <p:spPr>
          <a:xfrm>
            <a:off x="503238" y="633413"/>
            <a:ext cx="8137525" cy="733425"/>
          </a:xfrm>
        </p:spPr>
        <p:txBody>
          <a:bodyPr>
            <a:normAutofit fontScale="90000"/>
          </a:bodyPr>
          <a:lstStyle/>
          <a:p>
            <a:pPr eaLnBrk="1" hangingPunct="1">
              <a:defRPr/>
            </a:pPr>
            <a:r>
              <a:rPr lang="en-GB" altLang="en-US"/>
              <a:t>Maya Gods</a:t>
            </a:r>
          </a:p>
        </p:txBody>
      </p:sp>
      <p:sp>
        <p:nvSpPr>
          <p:cNvPr id="22532" name="Content Placeholder 6"/>
          <p:cNvSpPr>
            <a:spLocks noGrp="1"/>
          </p:cNvSpPr>
          <p:nvPr>
            <p:ph idx="1"/>
          </p:nvPr>
        </p:nvSpPr>
        <p:spPr>
          <a:xfrm>
            <a:off x="1144588" y="2627313"/>
            <a:ext cx="3013075" cy="3465512"/>
          </a:xfrm>
        </p:spPr>
        <p:txBody>
          <a:bodyPr lIns="72000" rIns="72000"/>
          <a:lstStyle/>
          <a:p>
            <a:pPr marL="0" indent="0" algn="ctr" eaLnBrk="1" hangingPunct="1">
              <a:buFont typeface="Arial" panose="020B0604020202020204" pitchFamily="34" charset="0"/>
              <a:buNone/>
            </a:pPr>
            <a:r>
              <a:rPr lang="en-GB" altLang="en-US" sz="1600"/>
              <a:t>Sun god who brought the sun up in the morning and down every evening.</a:t>
            </a:r>
            <a:br>
              <a:rPr lang="en-GB" altLang="en-US" sz="1600"/>
            </a:br>
            <a:r>
              <a:rPr lang="en-GB" altLang="en-US" sz="1600"/>
              <a:t/>
            </a:r>
            <a:br>
              <a:rPr lang="en-GB" altLang="en-US" sz="1600"/>
            </a:br>
            <a:r>
              <a:rPr lang="en-GB" altLang="en-US" sz="1600"/>
              <a:t>Portrayed in human form as an old man with large square eyes and a hooked nose.</a:t>
            </a:r>
          </a:p>
        </p:txBody>
      </p:sp>
      <p:sp>
        <p:nvSpPr>
          <p:cNvPr id="22533" name="Title 5"/>
          <p:cNvSpPr>
            <a:spLocks/>
          </p:cNvSpPr>
          <p:nvPr/>
        </p:nvSpPr>
        <p:spPr bwMode="auto">
          <a:xfrm>
            <a:off x="1179513" y="1917700"/>
            <a:ext cx="2941637" cy="733425"/>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algn="ctr" eaLnBrk="1" hangingPunct="1">
              <a:spcBef>
                <a:spcPct val="0"/>
              </a:spcBef>
              <a:buFontTx/>
              <a:buNone/>
            </a:pPr>
            <a:r>
              <a:rPr lang="en-GB" altLang="en-US" sz="2800" dirty="0" err="1">
                <a:latin typeface="Sassoon Primary" pitchFamily="2" charset="0"/>
              </a:rPr>
              <a:t>K'inich</a:t>
            </a:r>
            <a:r>
              <a:rPr lang="en-GB" altLang="en-US" sz="2800" dirty="0">
                <a:latin typeface="Sassoon Primary" pitchFamily="2" charset="0"/>
              </a:rPr>
              <a:t> Ahau</a:t>
            </a:r>
          </a:p>
          <a:p>
            <a:pPr algn="ctr" eaLnBrk="1" hangingPunct="1">
              <a:spcBef>
                <a:spcPct val="0"/>
              </a:spcBef>
              <a:buFont typeface="Arial" panose="020B0604020202020204" pitchFamily="34" charset="0"/>
              <a:buNone/>
            </a:pPr>
            <a:r>
              <a:rPr lang="en-GB" altLang="en-US" sz="1600" dirty="0">
                <a:latin typeface="Twinkl" pitchFamily="2" charset="77"/>
              </a:rPr>
              <a:t>(meaning 'sun-eyed')</a:t>
            </a:r>
          </a:p>
          <a:p>
            <a:pPr eaLnBrk="1" hangingPunct="1">
              <a:spcBef>
                <a:spcPct val="0"/>
              </a:spcBef>
              <a:buFontTx/>
              <a:buNone/>
            </a:pPr>
            <a:endParaRPr lang="en-GB" altLang="en-US" sz="2800" dirty="0">
              <a:latin typeface="Sassoon Primary" pitchFamily="2" charset="0"/>
            </a:endParaRPr>
          </a:p>
        </p:txBody>
      </p:sp>
      <p:pic>
        <p:nvPicPr>
          <p:cNvPr id="22534" name="Picture 2"/>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5029200" y="1570038"/>
            <a:ext cx="2927350" cy="414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503238" y="4467225"/>
            <a:ext cx="8137525" cy="1555750"/>
          </a:xfrm>
          <a:prstGeom prst="rect">
            <a:avLst/>
          </a:prstGeom>
          <a:solidFill>
            <a:srgbClr val="F6B68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latin typeface="Twinkl" pitchFamily="2" charset="77"/>
            </a:endParaRPr>
          </a:p>
        </p:txBody>
      </p:sp>
      <p:sp>
        <p:nvSpPr>
          <p:cNvPr id="23555" name="Title 5"/>
          <p:cNvSpPr>
            <a:spLocks noGrp="1"/>
          </p:cNvSpPr>
          <p:nvPr>
            <p:ph type="title"/>
          </p:nvPr>
        </p:nvSpPr>
        <p:spPr>
          <a:xfrm>
            <a:off x="503238" y="914400"/>
            <a:ext cx="8137525" cy="733425"/>
          </a:xfrm>
        </p:spPr>
        <p:txBody>
          <a:bodyPr>
            <a:normAutofit fontScale="90000"/>
          </a:bodyPr>
          <a:lstStyle/>
          <a:p>
            <a:pPr algn="ctr" eaLnBrk="1" hangingPunct="1">
              <a:defRPr/>
            </a:pPr>
            <a:r>
              <a:rPr lang="en-GB" altLang="en-US"/>
              <a:t>Maya Gods and</a:t>
            </a:r>
            <a:br>
              <a:rPr lang="en-GB" altLang="en-US"/>
            </a:br>
            <a:r>
              <a:rPr lang="en-GB" altLang="en-US"/>
              <a:t>Religion Quiz</a:t>
            </a:r>
          </a:p>
        </p:txBody>
      </p:sp>
      <p:sp>
        <p:nvSpPr>
          <p:cNvPr id="7" name="Content Placeholder 6"/>
          <p:cNvSpPr>
            <a:spLocks noGrp="1"/>
          </p:cNvSpPr>
          <p:nvPr>
            <p:ph idx="1"/>
          </p:nvPr>
        </p:nvSpPr>
        <p:spPr>
          <a:xfrm>
            <a:off x="755650" y="1668463"/>
            <a:ext cx="7632700" cy="4322762"/>
          </a:xfrm>
        </p:spPr>
        <p:txBody>
          <a:bodyPr rtlCol="0">
            <a:noAutofit/>
          </a:bodyPr>
          <a:lstStyle/>
          <a:p>
            <a:pPr marL="0" indent="0" eaLnBrk="1" fontAlgn="auto" hangingPunct="1">
              <a:spcAft>
                <a:spcPts val="0"/>
              </a:spcAft>
              <a:buFont typeface="Arial" panose="020B0604020202020204" pitchFamily="34" charset="0"/>
              <a:buNone/>
              <a:defRPr/>
            </a:pPr>
            <a:r>
              <a:rPr lang="en-GB" dirty="0">
                <a:cs typeface="+mn-cs"/>
              </a:rPr>
              <a:t>What have you learnt about Maya gods and religion? Can you correctly answer these 5 questions?</a:t>
            </a:r>
          </a:p>
          <a:p>
            <a:pPr marL="342900" indent="-342900" eaLnBrk="1" fontAlgn="auto" hangingPunct="1">
              <a:spcAft>
                <a:spcPts val="0"/>
              </a:spcAft>
              <a:buFont typeface="+mj-lt"/>
              <a:buAutoNum type="arabicPeriod"/>
              <a:defRPr/>
            </a:pPr>
            <a:r>
              <a:rPr lang="en-GB" dirty="0">
                <a:cs typeface="+mn-cs"/>
              </a:rPr>
              <a:t>Why did the Maya perform blood letting rituals?</a:t>
            </a:r>
          </a:p>
          <a:p>
            <a:pPr marL="342900" indent="-342900" eaLnBrk="1" fontAlgn="auto" hangingPunct="1">
              <a:spcAft>
                <a:spcPts val="0"/>
              </a:spcAft>
              <a:buFont typeface="+mj-lt"/>
              <a:buAutoNum type="arabicPeriod"/>
              <a:defRPr/>
            </a:pPr>
            <a:r>
              <a:rPr lang="en-GB" dirty="0">
                <a:cs typeface="+mn-cs"/>
              </a:rPr>
              <a:t>Who was the supreme god?</a:t>
            </a:r>
          </a:p>
          <a:p>
            <a:pPr marL="342900" indent="-342900" eaLnBrk="1" fontAlgn="auto" hangingPunct="1">
              <a:spcAft>
                <a:spcPts val="0"/>
              </a:spcAft>
              <a:buFont typeface="+mj-lt"/>
              <a:buAutoNum type="arabicPeriod"/>
              <a:defRPr/>
            </a:pPr>
            <a:r>
              <a:rPr lang="en-GB" dirty="0">
                <a:cs typeface="+mn-cs"/>
              </a:rPr>
              <a:t>Who guarded the Underworld?</a:t>
            </a:r>
          </a:p>
          <a:p>
            <a:pPr marL="342900" indent="-342900" eaLnBrk="1" fontAlgn="auto" hangingPunct="1">
              <a:spcAft>
                <a:spcPts val="0"/>
              </a:spcAft>
              <a:buFont typeface="+mj-lt"/>
              <a:buAutoNum type="arabicPeriod"/>
              <a:defRPr/>
            </a:pPr>
            <a:r>
              <a:rPr lang="en-GB" dirty="0">
                <a:cs typeface="+mn-cs"/>
              </a:rPr>
              <a:t>Name 3 priestly jobs.</a:t>
            </a:r>
          </a:p>
          <a:p>
            <a:pPr marL="342900" indent="-342900" eaLnBrk="1" fontAlgn="auto" hangingPunct="1">
              <a:spcAft>
                <a:spcPts val="0"/>
              </a:spcAft>
              <a:buFont typeface="+mj-lt"/>
              <a:buAutoNum type="arabicPeriod"/>
              <a:defRPr/>
            </a:pPr>
            <a:r>
              <a:rPr lang="en-GB" dirty="0">
                <a:cs typeface="+mn-cs"/>
              </a:rPr>
              <a:t>Who could go to the </a:t>
            </a:r>
            <a:r>
              <a:rPr lang="en-GB" dirty="0" err="1">
                <a:cs typeface="+mn-cs"/>
              </a:rPr>
              <a:t>Upperworld</a:t>
            </a:r>
            <a:r>
              <a:rPr lang="en-GB" dirty="0">
                <a:cs typeface="+mn-cs"/>
              </a:rPr>
              <a:t> after they did?</a:t>
            </a:r>
          </a:p>
          <a:p>
            <a:pPr marL="342900" indent="-342900" eaLnBrk="1" fontAlgn="auto" hangingPunct="1">
              <a:spcAft>
                <a:spcPts val="0"/>
              </a:spcAft>
              <a:buFont typeface="+mj-lt"/>
              <a:buAutoNum type="arabicPeriod"/>
              <a:defRPr/>
            </a:pPr>
            <a:endParaRPr lang="en-GB" dirty="0">
              <a:cs typeface="+mn-cs"/>
            </a:endParaRPr>
          </a:p>
        </p:txBody>
      </p:sp>
      <p:sp>
        <p:nvSpPr>
          <p:cNvPr id="24580" name="Content Placeholder 6"/>
          <p:cNvSpPr>
            <a:spLocks/>
          </p:cNvSpPr>
          <p:nvPr/>
        </p:nvSpPr>
        <p:spPr bwMode="auto">
          <a:xfrm>
            <a:off x="655638" y="4467225"/>
            <a:ext cx="5227637" cy="112395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eaLnBrk="1" hangingPunct="1">
              <a:buFont typeface="Arial" panose="020B0604020202020204" pitchFamily="34" charset="0"/>
              <a:buNone/>
            </a:pPr>
            <a:endParaRPr lang="en-GB" altLang="en-US" dirty="0">
              <a:latin typeface="Twinkl" pitchFamily="2" charset="77"/>
            </a:endParaRPr>
          </a:p>
        </p:txBody>
      </p:sp>
      <p:pic>
        <p:nvPicPr>
          <p:cNvPr id="24581" name="Pair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67625" y="615950"/>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41975" y="2322513"/>
            <a:ext cx="2782888" cy="389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5"/>
          <p:cNvSpPr>
            <a:spLocks noGrp="1"/>
          </p:cNvSpPr>
          <p:nvPr>
            <p:ph type="title"/>
          </p:nvPr>
        </p:nvSpPr>
        <p:spPr>
          <a:xfrm>
            <a:off x="503238" y="633413"/>
            <a:ext cx="8137525" cy="733425"/>
          </a:xfrm>
        </p:spPr>
        <p:txBody>
          <a:bodyPr>
            <a:normAutofit fontScale="90000"/>
          </a:bodyPr>
          <a:lstStyle/>
          <a:p>
            <a:pPr eaLnBrk="1" hangingPunct="1">
              <a:defRPr/>
            </a:pPr>
            <a:r>
              <a:rPr lang="en-GB" altLang="en-US"/>
              <a:t>God Fact Files</a:t>
            </a:r>
          </a:p>
        </p:txBody>
      </p:sp>
      <p:sp>
        <p:nvSpPr>
          <p:cNvPr id="23554" name="Content Placeholder 6"/>
          <p:cNvSpPr>
            <a:spLocks noGrp="1"/>
          </p:cNvSpPr>
          <p:nvPr>
            <p:ph idx="1"/>
          </p:nvPr>
        </p:nvSpPr>
        <p:spPr>
          <a:xfrm>
            <a:off x="860425" y="1123950"/>
            <a:ext cx="7308850" cy="2060575"/>
          </a:xfrm>
        </p:spPr>
        <p:txBody>
          <a:bodyPr/>
          <a:lstStyle/>
          <a:p>
            <a:pPr marL="0" indent="0" algn="ctr" eaLnBrk="1" hangingPunct="1">
              <a:buFont typeface="Arial" panose="020B0604020202020204" pitchFamily="34" charset="0"/>
              <a:buNone/>
            </a:pPr>
            <a:r>
              <a:rPr lang="en-GB" altLang="en-US" dirty="0"/>
              <a:t>Using the information you have learnt, your </a:t>
            </a:r>
            <a:r>
              <a:rPr lang="en-GB" altLang="en-US" dirty="0" smtClean="0"/>
              <a:t>task </a:t>
            </a:r>
            <a:r>
              <a:rPr lang="en-GB" altLang="en-US" dirty="0"/>
              <a:t>is to create a fact file about Maya gods.</a:t>
            </a:r>
          </a:p>
          <a:p>
            <a:pPr marL="0" indent="0" algn="ctr" eaLnBrk="1" hangingPunct="1">
              <a:buFont typeface="Arial" panose="020B0604020202020204" pitchFamily="34" charset="0"/>
              <a:buNone/>
            </a:pPr>
            <a:r>
              <a:rPr lang="en-GB" altLang="en-US" dirty="0"/>
              <a:t>Make sure your information is clear and accurate and the pictures are bright and colourful.</a:t>
            </a:r>
          </a:p>
        </p:txBody>
      </p:sp>
      <p:pic>
        <p:nvPicPr>
          <p:cNvPr id="23556"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60951" y="2631439"/>
            <a:ext cx="2643459" cy="373532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355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5650" y="3479800"/>
            <a:ext cx="1466850" cy="258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69088" y="3394075"/>
            <a:ext cx="1719262" cy="261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0" name="Individual Work"/>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667625" y="615950"/>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5"/>
          <p:cNvSpPr>
            <a:spLocks noGrp="1"/>
          </p:cNvSpPr>
          <p:nvPr>
            <p:ph type="title"/>
          </p:nvPr>
        </p:nvSpPr>
        <p:spPr>
          <a:xfrm>
            <a:off x="503238" y="633413"/>
            <a:ext cx="8137525" cy="733425"/>
          </a:xfrm>
        </p:spPr>
        <p:txBody>
          <a:bodyPr>
            <a:normAutofit fontScale="90000"/>
          </a:bodyPr>
          <a:lstStyle/>
          <a:p>
            <a:pPr eaLnBrk="1" hangingPunct="1">
              <a:defRPr/>
            </a:pPr>
            <a:r>
              <a:rPr lang="en-GB" altLang="en-US" dirty="0"/>
              <a:t>A Central Belief System</a:t>
            </a:r>
          </a:p>
        </p:txBody>
      </p:sp>
      <p:sp>
        <p:nvSpPr>
          <p:cNvPr id="2" name="Content Placeholder 6"/>
          <p:cNvSpPr>
            <a:spLocks noGrp="1"/>
          </p:cNvSpPr>
          <p:nvPr>
            <p:ph idx="1"/>
          </p:nvPr>
        </p:nvSpPr>
        <p:spPr>
          <a:xfrm>
            <a:off x="503238" y="1123950"/>
            <a:ext cx="8137525" cy="2060575"/>
          </a:xfrm>
        </p:spPr>
        <p:txBody>
          <a:bodyPr/>
          <a:lstStyle/>
          <a:p>
            <a:pPr marL="0" indent="0" algn="ctr" eaLnBrk="1" hangingPunct="1">
              <a:buFont typeface="Arial" panose="020B0604020202020204" pitchFamily="34" charset="0"/>
              <a:buNone/>
            </a:pPr>
            <a:r>
              <a:rPr lang="en-GB" altLang="en-US" dirty="0"/>
              <a:t>Religion was an integral part of the ancient Maya culture, intertwined with all other aspects of society.</a:t>
            </a:r>
          </a:p>
          <a:p>
            <a:pPr marL="0" indent="0" algn="ctr" eaLnBrk="1" hangingPunct="1">
              <a:buFont typeface="Arial" panose="020B0604020202020204" pitchFamily="34" charset="0"/>
              <a:buNone/>
            </a:pPr>
            <a:r>
              <a:rPr lang="en-GB" altLang="en-US" dirty="0"/>
              <a:t>The Maya believed in and worshipped a number of different gods. They believed that the gods had a good side and a bad side and that they could help or hurt them. The Maya would dance, sing and sometimes make offerings of blood to the gods to demonstrate their respect and loyalty.</a:t>
            </a:r>
          </a:p>
        </p:txBody>
      </p:sp>
      <p:pic>
        <p:nvPicPr>
          <p:cNvPr id="1024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47750" y="3429000"/>
            <a:ext cx="1466850" cy="258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44775" y="3394075"/>
            <a:ext cx="1719263" cy="261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35475" y="3524250"/>
            <a:ext cx="1574800" cy="248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81713" y="3054350"/>
            <a:ext cx="2100262" cy="303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60425" y="5105400"/>
            <a:ext cx="3598863" cy="1001713"/>
          </a:xfrm>
          <a:prstGeom prst="rect">
            <a:avLst/>
          </a:prstGeom>
          <a:solidFill>
            <a:srgbClr val="F6B68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latin typeface="Twinkl" pitchFamily="2" charset="77"/>
            </a:endParaRPr>
          </a:p>
        </p:txBody>
      </p:sp>
      <p:pic>
        <p:nvPicPr>
          <p:cNvPr id="11266" name="Picture 1"/>
          <p:cNvPicPr>
            <a:picLocks noChangeAspect="1"/>
          </p:cNvPicPr>
          <p:nvPr/>
        </p:nvPicPr>
        <p:blipFill>
          <a:blip r:embed="rId2">
            <a:extLst>
              <a:ext uri="{28A0092B-C50C-407E-A947-70E740481C1C}">
                <a14:useLocalDpi xmlns:a14="http://schemas.microsoft.com/office/drawing/2010/main" val="0"/>
              </a:ext>
            </a:extLst>
          </a:blip>
          <a:srcRect b="57542"/>
          <a:stretch>
            <a:fillRect/>
          </a:stretch>
        </p:blipFill>
        <p:spPr bwMode="auto">
          <a:xfrm>
            <a:off x="3087688" y="5037138"/>
            <a:ext cx="1600200" cy="106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Title 5"/>
          <p:cNvSpPr>
            <a:spLocks noGrp="1"/>
          </p:cNvSpPr>
          <p:nvPr>
            <p:ph type="title"/>
          </p:nvPr>
        </p:nvSpPr>
        <p:spPr>
          <a:xfrm>
            <a:off x="503238" y="633413"/>
            <a:ext cx="8137525" cy="733425"/>
          </a:xfrm>
        </p:spPr>
        <p:txBody>
          <a:bodyPr>
            <a:normAutofit fontScale="90000"/>
          </a:bodyPr>
          <a:lstStyle/>
          <a:p>
            <a:pPr eaLnBrk="1" hangingPunct="1">
              <a:defRPr/>
            </a:pPr>
            <a:r>
              <a:rPr lang="en-GB" altLang="en-US" dirty="0"/>
              <a:t>Religious Rituals</a:t>
            </a:r>
          </a:p>
        </p:txBody>
      </p:sp>
      <p:sp>
        <p:nvSpPr>
          <p:cNvPr id="2" name="Content Placeholder 6"/>
          <p:cNvSpPr>
            <a:spLocks noGrp="1"/>
          </p:cNvSpPr>
          <p:nvPr>
            <p:ph idx="1"/>
          </p:nvPr>
        </p:nvSpPr>
        <p:spPr>
          <a:xfrm>
            <a:off x="655637" y="1123950"/>
            <a:ext cx="7818437" cy="1784350"/>
          </a:xfrm>
        </p:spPr>
        <p:txBody>
          <a:bodyPr/>
          <a:lstStyle/>
          <a:p>
            <a:pPr marL="0" indent="0" algn="ctr" eaLnBrk="1" hangingPunct="1">
              <a:buFont typeface="Arial" panose="020B0604020202020204" pitchFamily="34" charset="0"/>
              <a:buNone/>
            </a:pPr>
            <a:r>
              <a:rPr lang="en-GB" altLang="en-US" dirty="0"/>
              <a:t>The Maya people performed many different religious rituals. These rituals were often performed during festivals or special ceremonies and they were a way of appealing to the gods.</a:t>
            </a:r>
          </a:p>
          <a:p>
            <a:pPr marL="0" indent="0" algn="ctr" eaLnBrk="1" hangingPunct="1">
              <a:buFont typeface="Arial" panose="020B0604020202020204" pitchFamily="34" charset="0"/>
              <a:buNone/>
            </a:pPr>
            <a:r>
              <a:rPr lang="en-GB" altLang="en-US" dirty="0"/>
              <a:t>Can you match up these rituals to their purpose? Discuss your ideas with your partner and be ready to give feedback to the rest of the class.</a:t>
            </a:r>
          </a:p>
        </p:txBody>
      </p:sp>
      <p:sp>
        <p:nvSpPr>
          <p:cNvPr id="4" name="Rectangle 3"/>
          <p:cNvSpPr/>
          <p:nvPr/>
        </p:nvSpPr>
        <p:spPr>
          <a:xfrm>
            <a:off x="860425" y="2927350"/>
            <a:ext cx="3598863" cy="1003300"/>
          </a:xfrm>
          <a:prstGeom prst="rect">
            <a:avLst/>
          </a:prstGeom>
          <a:solidFill>
            <a:srgbClr val="A3D1C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latin typeface="Twinkl" pitchFamily="2" charset="77"/>
            </a:endParaRPr>
          </a:p>
        </p:txBody>
      </p:sp>
      <p:sp>
        <p:nvSpPr>
          <p:cNvPr id="5" name="Rectangle 4"/>
          <p:cNvSpPr/>
          <p:nvPr/>
        </p:nvSpPr>
        <p:spPr>
          <a:xfrm>
            <a:off x="860425" y="4016375"/>
            <a:ext cx="3598863" cy="1001713"/>
          </a:xfrm>
          <a:prstGeom prst="rect">
            <a:avLst/>
          </a:prstGeom>
          <a:solidFill>
            <a:srgbClr val="A3D1C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latin typeface="Twinkl" pitchFamily="2" charset="77"/>
            </a:endParaRPr>
          </a:p>
        </p:txBody>
      </p:sp>
      <p:sp>
        <p:nvSpPr>
          <p:cNvPr id="9" name="Rectangle 8"/>
          <p:cNvSpPr/>
          <p:nvPr/>
        </p:nvSpPr>
        <p:spPr>
          <a:xfrm>
            <a:off x="4687888" y="2927350"/>
            <a:ext cx="3598862" cy="1003300"/>
          </a:xfrm>
          <a:prstGeom prst="rect">
            <a:avLst/>
          </a:prstGeom>
          <a:solidFill>
            <a:srgbClr val="A3D1C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latin typeface="Twinkl" pitchFamily="2" charset="77"/>
            </a:endParaRPr>
          </a:p>
        </p:txBody>
      </p:sp>
      <p:sp>
        <p:nvSpPr>
          <p:cNvPr id="10" name="Rectangle 9"/>
          <p:cNvSpPr/>
          <p:nvPr/>
        </p:nvSpPr>
        <p:spPr>
          <a:xfrm>
            <a:off x="4687888" y="4016375"/>
            <a:ext cx="3598862" cy="1001713"/>
          </a:xfrm>
          <a:prstGeom prst="rect">
            <a:avLst/>
          </a:prstGeom>
          <a:solidFill>
            <a:srgbClr val="A3D1C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latin typeface="Twinkl" pitchFamily="2" charset="77"/>
            </a:endParaRPr>
          </a:p>
        </p:txBody>
      </p:sp>
      <p:sp>
        <p:nvSpPr>
          <p:cNvPr id="11" name="Rectangle 10"/>
          <p:cNvSpPr/>
          <p:nvPr/>
        </p:nvSpPr>
        <p:spPr>
          <a:xfrm>
            <a:off x="4687888" y="5105400"/>
            <a:ext cx="3598862" cy="1001713"/>
          </a:xfrm>
          <a:prstGeom prst="rect">
            <a:avLst/>
          </a:prstGeom>
          <a:solidFill>
            <a:srgbClr val="A3D1C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latin typeface="Twinkl" pitchFamily="2" charset="77"/>
            </a:endParaRPr>
          </a:p>
        </p:txBody>
      </p:sp>
      <p:sp>
        <p:nvSpPr>
          <p:cNvPr id="11274" name="Content Placeholder 6"/>
          <p:cNvSpPr>
            <a:spLocks/>
          </p:cNvSpPr>
          <p:nvPr/>
        </p:nvSpPr>
        <p:spPr bwMode="auto">
          <a:xfrm>
            <a:off x="4687888" y="2927350"/>
            <a:ext cx="3598862" cy="1003300"/>
          </a:xfrm>
          <a:prstGeom prst="roundRect">
            <a:avLst>
              <a:gd name="adj" fmla="val 2583"/>
            </a:avLst>
          </a:prstGeom>
          <a:solidFill>
            <a:srgbClr val="F6B682"/>
          </a:solidFill>
          <a:ln>
            <a:noFill/>
          </a:ln>
          <a:extLst>
            <a:ext uri="{91240B29-F687-4F45-9708-019B960494DF}">
              <a14:hiddenLine xmlns:a14="http://schemas.microsoft.com/office/drawing/2010/main" w="25400">
                <a:solidFill>
                  <a:srgbClr val="000000"/>
                </a:solidFill>
                <a:round/>
                <a:headEnd/>
                <a:tailEnd/>
              </a14:hiddenLine>
            </a:ext>
          </a:extLst>
        </p:spPr>
        <p:txBody>
          <a:bodyPr lIns="252000" tIns="252000" rIns="252000" bIns="252000"/>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algn="ctr" eaLnBrk="1" hangingPunct="1">
              <a:buFont typeface="Arial" panose="020B0604020202020204" pitchFamily="34" charset="0"/>
              <a:buNone/>
            </a:pPr>
            <a:r>
              <a:rPr lang="en-GB" altLang="en-US" dirty="0">
                <a:latin typeface="Twinkl" pitchFamily="2" charset="77"/>
              </a:rPr>
              <a:t>To represent a battle between the gods.</a:t>
            </a:r>
          </a:p>
        </p:txBody>
      </p:sp>
      <p:sp>
        <p:nvSpPr>
          <p:cNvPr id="11275" name="Content Placeholder 6"/>
          <p:cNvSpPr>
            <a:spLocks/>
          </p:cNvSpPr>
          <p:nvPr/>
        </p:nvSpPr>
        <p:spPr bwMode="auto">
          <a:xfrm>
            <a:off x="4687888" y="4016375"/>
            <a:ext cx="3598862" cy="1001713"/>
          </a:xfrm>
          <a:prstGeom prst="roundRect">
            <a:avLst>
              <a:gd name="adj" fmla="val 2583"/>
            </a:avLst>
          </a:prstGeom>
          <a:solidFill>
            <a:srgbClr val="F6B682"/>
          </a:solidFill>
          <a:ln>
            <a:noFill/>
          </a:ln>
          <a:extLst>
            <a:ext uri="{91240B29-F687-4F45-9708-019B960494DF}">
              <a14:hiddenLine xmlns:a14="http://schemas.microsoft.com/office/drawing/2010/main" w="25400">
                <a:solidFill>
                  <a:srgbClr val="000000"/>
                </a:solidFill>
                <a:round/>
                <a:headEnd/>
                <a:tailEnd/>
              </a14:hiddenLine>
            </a:ext>
          </a:extLst>
        </p:spPr>
        <p:txBody>
          <a:bodyPr lIns="252000" tIns="360000" rIns="252000" bIns="252000"/>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algn="ctr" eaLnBrk="1" hangingPunct="1">
              <a:buFont typeface="Arial" panose="020B0604020202020204" pitchFamily="34" charset="0"/>
              <a:buNone/>
            </a:pPr>
            <a:r>
              <a:rPr lang="en-GB" altLang="en-US" dirty="0">
                <a:latin typeface="Twinkl" pitchFamily="2" charset="77"/>
              </a:rPr>
              <a:t>To nourish the gods.</a:t>
            </a:r>
          </a:p>
        </p:txBody>
      </p:sp>
      <p:sp>
        <p:nvSpPr>
          <p:cNvPr id="11276" name="Content Placeholder 6"/>
          <p:cNvSpPr>
            <a:spLocks/>
          </p:cNvSpPr>
          <p:nvPr/>
        </p:nvSpPr>
        <p:spPr bwMode="auto">
          <a:xfrm>
            <a:off x="4687888" y="5105400"/>
            <a:ext cx="3598862" cy="1001713"/>
          </a:xfrm>
          <a:prstGeom prst="roundRect">
            <a:avLst>
              <a:gd name="adj" fmla="val 2583"/>
            </a:avLst>
          </a:prstGeom>
          <a:solidFill>
            <a:srgbClr val="F6B682"/>
          </a:solidFill>
          <a:ln>
            <a:noFill/>
          </a:ln>
          <a:extLst>
            <a:ext uri="{91240B29-F687-4F45-9708-019B960494DF}">
              <a14:hiddenLine xmlns:a14="http://schemas.microsoft.com/office/drawing/2010/main" w="25400">
                <a:solidFill>
                  <a:srgbClr val="000000"/>
                </a:solidFill>
                <a:round/>
                <a:headEnd/>
                <a:tailEnd/>
              </a14:hiddenLine>
            </a:ext>
          </a:extLst>
        </p:spPr>
        <p:txBody>
          <a:bodyPr lIns="252000" tIns="360000" rIns="252000" bIns="252000"/>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algn="ctr" eaLnBrk="1" hangingPunct="1">
              <a:buFont typeface="Arial" panose="020B0604020202020204" pitchFamily="34" charset="0"/>
              <a:buNone/>
            </a:pPr>
            <a:r>
              <a:rPr lang="en-GB" altLang="en-US" dirty="0">
                <a:latin typeface="Twinkl" pitchFamily="2" charset="77"/>
              </a:rPr>
              <a:t>To scare away demons.</a:t>
            </a:r>
          </a:p>
        </p:txBody>
      </p:sp>
      <p:sp>
        <p:nvSpPr>
          <p:cNvPr id="11277" name="Content Placeholder 6"/>
          <p:cNvSpPr>
            <a:spLocks/>
          </p:cNvSpPr>
          <p:nvPr/>
        </p:nvSpPr>
        <p:spPr bwMode="auto">
          <a:xfrm>
            <a:off x="860425" y="2928938"/>
            <a:ext cx="3598863" cy="1001712"/>
          </a:xfrm>
          <a:prstGeom prst="roundRect">
            <a:avLst>
              <a:gd name="adj" fmla="val 2583"/>
            </a:avLst>
          </a:prstGeom>
          <a:solidFill>
            <a:srgbClr val="F6B682"/>
          </a:solidFill>
          <a:ln>
            <a:noFill/>
          </a:ln>
          <a:extLst>
            <a:ext uri="{91240B29-F687-4F45-9708-019B960494DF}">
              <a14:hiddenLine xmlns:a14="http://schemas.microsoft.com/office/drawing/2010/main" w="25400">
                <a:solidFill>
                  <a:srgbClr val="000000"/>
                </a:solidFill>
                <a:round/>
                <a:headEnd/>
                <a:tailEnd/>
              </a14:hiddenLine>
            </a:ext>
          </a:extLst>
        </p:spPr>
        <p:txBody>
          <a:bodyPr lIns="252000" tIns="360000" rIns="252000" bIns="252000"/>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eaLnBrk="1" hangingPunct="1">
              <a:buFont typeface="Arial" panose="020B0604020202020204" pitchFamily="34" charset="0"/>
              <a:buNone/>
            </a:pPr>
            <a:r>
              <a:rPr lang="en-GB" altLang="en-US" dirty="0">
                <a:latin typeface="Twinkl" pitchFamily="2" charset="77"/>
              </a:rPr>
              <a:t>Blood letting.</a:t>
            </a:r>
          </a:p>
        </p:txBody>
      </p:sp>
      <p:sp>
        <p:nvSpPr>
          <p:cNvPr id="11278" name="Content Placeholder 6"/>
          <p:cNvSpPr>
            <a:spLocks/>
          </p:cNvSpPr>
          <p:nvPr/>
        </p:nvSpPr>
        <p:spPr bwMode="auto">
          <a:xfrm>
            <a:off x="860425" y="4016375"/>
            <a:ext cx="3598863" cy="1001713"/>
          </a:xfrm>
          <a:prstGeom prst="roundRect">
            <a:avLst>
              <a:gd name="adj" fmla="val 2583"/>
            </a:avLst>
          </a:prstGeom>
          <a:solidFill>
            <a:srgbClr val="F6B682"/>
          </a:solidFill>
          <a:ln>
            <a:noFill/>
          </a:ln>
          <a:extLst>
            <a:ext uri="{91240B29-F687-4F45-9708-019B960494DF}">
              <a14:hiddenLine xmlns:a14="http://schemas.microsoft.com/office/drawing/2010/main" w="25400">
                <a:solidFill>
                  <a:srgbClr val="000000"/>
                </a:solidFill>
                <a:round/>
                <a:headEnd/>
                <a:tailEnd/>
              </a14:hiddenLine>
            </a:ext>
          </a:extLst>
        </p:spPr>
        <p:txBody>
          <a:bodyPr lIns="252000" tIns="360000" rIns="252000" bIns="252000"/>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eaLnBrk="1" hangingPunct="1">
              <a:buFont typeface="Arial" panose="020B0604020202020204" pitchFamily="34" charset="0"/>
              <a:buNone/>
            </a:pPr>
            <a:r>
              <a:rPr lang="en-GB" altLang="en-US" dirty="0">
                <a:latin typeface="Twinkl" pitchFamily="2" charset="77"/>
              </a:rPr>
              <a:t>Playing a ball game.</a:t>
            </a:r>
          </a:p>
        </p:txBody>
      </p:sp>
      <p:sp>
        <p:nvSpPr>
          <p:cNvPr id="11279" name="Content Placeholder 6"/>
          <p:cNvSpPr>
            <a:spLocks/>
          </p:cNvSpPr>
          <p:nvPr/>
        </p:nvSpPr>
        <p:spPr bwMode="auto">
          <a:xfrm>
            <a:off x="860425" y="5103813"/>
            <a:ext cx="2500313" cy="1001712"/>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eaLnBrk="1" hangingPunct="1">
              <a:buFont typeface="Arial" panose="020B0604020202020204" pitchFamily="34" charset="0"/>
              <a:buNone/>
            </a:pPr>
            <a:r>
              <a:rPr lang="en-GB" altLang="en-US" dirty="0">
                <a:latin typeface="Twinkl" pitchFamily="2" charset="77"/>
              </a:rPr>
              <a:t>Priests wearing masks and costumes.</a:t>
            </a:r>
          </a:p>
        </p:txBody>
      </p:sp>
      <p:pic>
        <p:nvPicPr>
          <p:cNvPr id="11280" name="Talking Partner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7625" y="615950"/>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1" name="Picture 18"/>
          <p:cNvPicPr>
            <a:picLocks noChangeAspect="1"/>
          </p:cNvPicPr>
          <p:nvPr/>
        </p:nvPicPr>
        <p:blipFill>
          <a:blip r:embed="rId4">
            <a:extLst>
              <a:ext uri="{28A0092B-C50C-407E-A947-70E740481C1C}">
                <a14:useLocalDpi xmlns:a14="http://schemas.microsoft.com/office/drawing/2010/main" val="0"/>
              </a:ext>
            </a:extLst>
          </a:blip>
          <a:srcRect r="45834"/>
          <a:stretch>
            <a:fillRect/>
          </a:stretch>
        </p:blipFill>
        <p:spPr bwMode="auto">
          <a:xfrm>
            <a:off x="2987675" y="3429000"/>
            <a:ext cx="1474788"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7" name="Straight Arrow Connector 36"/>
          <p:cNvCxnSpPr/>
          <p:nvPr/>
        </p:nvCxnSpPr>
        <p:spPr>
          <a:xfrm>
            <a:off x="4370388" y="3381375"/>
            <a:ext cx="488950" cy="1250950"/>
          </a:xfrm>
          <a:prstGeom prst="straightConnector1">
            <a:avLst/>
          </a:prstGeom>
          <a:ln w="38100">
            <a:solidFill>
              <a:srgbClr val="EE7919"/>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V="1">
            <a:off x="4405313" y="3429000"/>
            <a:ext cx="428625" cy="1058863"/>
          </a:xfrm>
          <a:prstGeom prst="straightConnector1">
            <a:avLst/>
          </a:prstGeom>
          <a:ln w="38100">
            <a:solidFill>
              <a:srgbClr val="EE7919"/>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V="1">
            <a:off x="4405313" y="5708650"/>
            <a:ext cx="506412" cy="50800"/>
          </a:xfrm>
          <a:prstGeom prst="straightConnector1">
            <a:avLst/>
          </a:prstGeom>
          <a:ln w="38100">
            <a:solidFill>
              <a:srgbClr val="EE7919"/>
            </a:solidFill>
            <a:tailEnd type="triangle"/>
          </a:ln>
        </p:spPr>
        <p:style>
          <a:lnRef idx="1">
            <a:schemeClr val="accent1"/>
          </a:lnRef>
          <a:fillRef idx="0">
            <a:schemeClr val="accent1"/>
          </a:fillRef>
          <a:effectRef idx="0">
            <a:schemeClr val="accent1"/>
          </a:effectRef>
          <a:fontRef idx="minor">
            <a:schemeClr val="tx1"/>
          </a:fontRef>
        </p:style>
      </p:cxnSp>
      <p:pic>
        <p:nvPicPr>
          <p:cNvPr id="11285"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317875" y="2767013"/>
            <a:ext cx="823913"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500"/>
                                        <p:tgtEl>
                                          <p:spTgt spid="3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755650" y="1446213"/>
            <a:ext cx="6429375" cy="4510087"/>
          </a:xfrm>
          <a:prstGeom prst="rect">
            <a:avLst/>
          </a:prstGeom>
          <a:solidFill>
            <a:srgbClr val="F6B68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latin typeface="Twinkl" pitchFamily="2" charset="77"/>
            </a:endParaRPr>
          </a:p>
        </p:txBody>
      </p:sp>
      <p:sp>
        <p:nvSpPr>
          <p:cNvPr id="12291" name="Title 5"/>
          <p:cNvSpPr>
            <a:spLocks noGrp="1"/>
          </p:cNvSpPr>
          <p:nvPr>
            <p:ph type="title"/>
          </p:nvPr>
        </p:nvSpPr>
        <p:spPr>
          <a:xfrm>
            <a:off x="503238" y="633413"/>
            <a:ext cx="8137525" cy="733425"/>
          </a:xfrm>
        </p:spPr>
        <p:txBody>
          <a:bodyPr>
            <a:normAutofit fontScale="90000"/>
          </a:bodyPr>
          <a:lstStyle/>
          <a:p>
            <a:pPr eaLnBrk="1" hangingPunct="1">
              <a:defRPr/>
            </a:pPr>
            <a:r>
              <a:rPr lang="en-GB" altLang="en-US"/>
              <a:t>Blood Letting</a:t>
            </a:r>
          </a:p>
        </p:txBody>
      </p:sp>
      <p:sp>
        <p:nvSpPr>
          <p:cNvPr id="3" name="Content Placeholder 6"/>
          <p:cNvSpPr>
            <a:spLocks noGrp="1"/>
          </p:cNvSpPr>
          <p:nvPr>
            <p:ph idx="1"/>
          </p:nvPr>
        </p:nvSpPr>
        <p:spPr>
          <a:xfrm>
            <a:off x="680402" y="1321277"/>
            <a:ext cx="4448651" cy="3465512"/>
          </a:xfrm>
        </p:spPr>
        <p:txBody>
          <a:bodyPr/>
          <a:lstStyle/>
          <a:p>
            <a:pPr marL="0" indent="0" algn="just" eaLnBrk="1" hangingPunct="1">
              <a:buFont typeface="Arial" panose="020B0604020202020204" pitchFamily="34" charset="0"/>
              <a:buNone/>
            </a:pPr>
            <a:r>
              <a:rPr lang="en-GB" altLang="en-US" sz="1600" dirty="0"/>
              <a:t>Stone carvings show rulers and nobles giving blood sacrifices.</a:t>
            </a:r>
          </a:p>
          <a:p>
            <a:pPr marL="0" indent="0" algn="just" eaLnBrk="1" hangingPunct="1">
              <a:buFont typeface="Arial" panose="020B0604020202020204" pitchFamily="34" charset="0"/>
              <a:buNone/>
            </a:pPr>
            <a:r>
              <a:rPr lang="en-GB" altLang="en-US" sz="1600" dirty="0"/>
              <a:t>The Maya believed that the gods gave their own blood to create humans, so on special occasions the rulers would return the favour by offering their blood to the gods.</a:t>
            </a:r>
          </a:p>
          <a:p>
            <a:pPr marL="0" indent="0" algn="just" eaLnBrk="1" hangingPunct="1">
              <a:buFont typeface="Arial" panose="020B0604020202020204" pitchFamily="34" charset="0"/>
              <a:buNone/>
            </a:pPr>
            <a:r>
              <a:rPr lang="en-GB" altLang="en-US" sz="1600" dirty="0"/>
              <a:t>This lintel shows Shield Jaguar, the warrior king of </a:t>
            </a:r>
            <a:r>
              <a:rPr lang="en-GB" altLang="en-US" sz="1600" dirty="0" err="1"/>
              <a:t>Yaxchilan</a:t>
            </a:r>
            <a:r>
              <a:rPr lang="en-GB" altLang="en-US" sz="1600" dirty="0"/>
              <a:t>, standing over his wife, Lady </a:t>
            </a:r>
            <a:r>
              <a:rPr lang="en-GB" altLang="en-US" sz="1600" dirty="0" err="1"/>
              <a:t>Xook</a:t>
            </a:r>
            <a:r>
              <a:rPr lang="en-GB" altLang="en-US" sz="1600" dirty="0"/>
              <a:t>, holding an enormous flaming torch. Lady </a:t>
            </a:r>
            <a:r>
              <a:rPr lang="en-GB" altLang="en-US" sz="1600" dirty="0" err="1"/>
              <a:t>Xook</a:t>
            </a:r>
            <a:r>
              <a:rPr lang="en-GB" altLang="en-US" sz="1600" dirty="0"/>
              <a:t> is pulling a thorn-studded rope through her tongue in an act of blood letting to honour the gods.</a:t>
            </a:r>
          </a:p>
        </p:txBody>
      </p:sp>
      <p:pic>
        <p:nvPicPr>
          <p:cNvPr id="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1397000"/>
            <a:ext cx="3327400" cy="4610100"/>
          </a:xfrm>
          <a:prstGeom prst="rect">
            <a:avLst/>
          </a:prstGeom>
          <a:noFill/>
          <a:extLst>
            <a:ext uri="{909E8E84-426E-40DD-AFC4-6F175D3DCCD1}">
              <a14:hiddenFill xmlns:a14="http://schemas.microsoft.com/office/drawing/2010/main">
                <a:solidFill>
                  <a:srgbClr val="FFFFFF"/>
                </a:solidFill>
              </a14:hiddenFill>
            </a:ext>
          </a:extLst>
        </p:spPr>
      </p:pic>
      <p:sp>
        <p:nvSpPr>
          <p:cNvPr id="12293" name="Content Placeholder 6"/>
          <p:cNvSpPr>
            <a:spLocks/>
          </p:cNvSpPr>
          <p:nvPr/>
        </p:nvSpPr>
        <p:spPr bwMode="auto">
          <a:xfrm>
            <a:off x="581025" y="4359275"/>
            <a:ext cx="4775200" cy="1622425"/>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lstStyle>
            <a:lvl1pPr marL="342900" indent="-342900">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eaLnBrk="1" hangingPunct="1">
              <a:buFont typeface="Sassoon Infant Md" panose="02000603050000020003" pitchFamily="50" charset="0"/>
              <a:buAutoNum type="arabicPeriod"/>
            </a:pPr>
            <a:r>
              <a:rPr lang="en-GB" altLang="en-US" sz="1600" dirty="0">
                <a:latin typeface="Twinkl" pitchFamily="2" charset="77"/>
              </a:rPr>
              <a:t>Why do you think the Maya people thought the gods needed their blood?</a:t>
            </a:r>
          </a:p>
          <a:p>
            <a:pPr eaLnBrk="1" hangingPunct="1">
              <a:buFont typeface="Sassoon Infant Md" panose="02000603050000020003" pitchFamily="50" charset="0"/>
              <a:buAutoNum type="arabicPeriod"/>
            </a:pPr>
            <a:r>
              <a:rPr lang="en-GB" altLang="en-US" sz="1600" dirty="0">
                <a:latin typeface="Twinkl" pitchFamily="2" charset="77"/>
              </a:rPr>
              <a:t>Can you think of any other civilisations that did this, or can you think of any stories about giving blood for the gods?</a:t>
            </a:r>
          </a:p>
        </p:txBody>
      </p:sp>
      <p:sp>
        <p:nvSpPr>
          <p:cNvPr id="12294" name="Rectangle 13"/>
          <p:cNvSpPr>
            <a:spLocks noChangeArrowheads="1"/>
          </p:cNvSpPr>
          <p:nvPr/>
        </p:nvSpPr>
        <p:spPr bwMode="auto">
          <a:xfrm>
            <a:off x="1465263" y="6135688"/>
            <a:ext cx="6213475"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500" dirty="0">
                <a:solidFill>
                  <a:schemeClr val="tx1"/>
                </a:solidFill>
                <a:latin typeface="BPreplay" panose="02000503000000020004" pitchFamily="50" charset="0"/>
              </a:rPr>
              <a:t>Photo courtesy of </a:t>
            </a:r>
            <a:r>
              <a:rPr lang="en-GB" altLang="en-US" sz="500" dirty="0" err="1">
                <a:solidFill>
                  <a:schemeClr val="tx1"/>
                </a:solidFill>
                <a:latin typeface="BPreplay" panose="02000503000000020004" pitchFamily="50" charset="0"/>
              </a:rPr>
              <a:t>vintagedept</a:t>
            </a:r>
            <a:r>
              <a:rPr lang="en-GB" altLang="en-US" sz="500" dirty="0">
                <a:solidFill>
                  <a:schemeClr val="tx1"/>
                </a:solidFill>
                <a:latin typeface="BPreplay" panose="02000503000000020004" pitchFamily="50" charset="0"/>
              </a:rPr>
              <a:t> (@</a:t>
            </a:r>
            <a:r>
              <a:rPr lang="en-GB" altLang="en-US" sz="500" dirty="0" err="1">
                <a:solidFill>
                  <a:schemeClr val="tx1"/>
                </a:solidFill>
                <a:latin typeface="BPreplay" panose="02000503000000020004" pitchFamily="50" charset="0"/>
              </a:rPr>
              <a:t>flickr.com</a:t>
            </a:r>
            <a:r>
              <a:rPr lang="en-GB" altLang="en-US" sz="500" dirty="0">
                <a:solidFill>
                  <a:schemeClr val="tx1"/>
                </a:solidFill>
                <a:latin typeface="BPreplay" panose="02000503000000020004" pitchFamily="50" charset="0"/>
              </a:rPr>
              <a:t>) - granted under creative commons licence - attribution</a:t>
            </a:r>
          </a:p>
        </p:txBody>
      </p:sp>
      <p:pic>
        <p:nvPicPr>
          <p:cNvPr id="12295" name="Group Work"/>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7625" y="615950"/>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8"/>
          <p:cNvPicPr>
            <a:picLocks noChangeAspect="1"/>
          </p:cNvPicPr>
          <p:nvPr/>
        </p:nvPicPr>
        <p:blipFill>
          <a:blip r:embed="rId2">
            <a:extLst>
              <a:ext uri="{28A0092B-C50C-407E-A947-70E740481C1C}">
                <a14:useLocalDpi xmlns:a14="http://schemas.microsoft.com/office/drawing/2010/main" val="0"/>
              </a:ext>
            </a:extLst>
          </a:blip>
          <a:srcRect l="5502" t="682" r="5502" b="682"/>
          <a:stretch>
            <a:fillRect/>
          </a:stretch>
        </p:blipFill>
        <p:spPr bwMode="auto">
          <a:xfrm>
            <a:off x="503238" y="512763"/>
            <a:ext cx="8137525"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Title 5"/>
          <p:cNvSpPr>
            <a:spLocks noGrp="1"/>
          </p:cNvSpPr>
          <p:nvPr>
            <p:ph type="title"/>
          </p:nvPr>
        </p:nvSpPr>
        <p:spPr>
          <a:xfrm>
            <a:off x="503238" y="633413"/>
            <a:ext cx="8137525" cy="733425"/>
          </a:xfrm>
        </p:spPr>
        <p:txBody>
          <a:bodyPr>
            <a:normAutofit fontScale="90000"/>
          </a:bodyPr>
          <a:lstStyle/>
          <a:p>
            <a:pPr eaLnBrk="1" hangingPunct="1">
              <a:defRPr/>
            </a:pPr>
            <a:r>
              <a:rPr lang="en-GB" altLang="en-US"/>
              <a:t>Maya Priests</a:t>
            </a:r>
          </a:p>
        </p:txBody>
      </p:sp>
      <p:sp>
        <p:nvSpPr>
          <p:cNvPr id="4" name="Rectangle 3"/>
          <p:cNvSpPr/>
          <p:nvPr/>
        </p:nvSpPr>
        <p:spPr>
          <a:xfrm>
            <a:off x="503238" y="1833563"/>
            <a:ext cx="6429375" cy="2608262"/>
          </a:xfrm>
          <a:prstGeom prst="rect">
            <a:avLst/>
          </a:prstGeom>
          <a:solidFill>
            <a:srgbClr val="F6B68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latin typeface="Twinkl" pitchFamily="2" charset="77"/>
            </a:endParaRPr>
          </a:p>
        </p:txBody>
      </p:sp>
      <p:sp>
        <p:nvSpPr>
          <p:cNvPr id="13316" name="Content Placeholder 6"/>
          <p:cNvSpPr>
            <a:spLocks noGrp="1"/>
          </p:cNvSpPr>
          <p:nvPr>
            <p:ph idx="1"/>
          </p:nvPr>
        </p:nvSpPr>
        <p:spPr>
          <a:xfrm>
            <a:off x="755650" y="1626870"/>
            <a:ext cx="5514975" cy="3465513"/>
          </a:xfrm>
        </p:spPr>
        <p:txBody>
          <a:bodyPr/>
          <a:lstStyle/>
          <a:p>
            <a:pPr marL="0" indent="0" eaLnBrk="1" hangingPunct="1">
              <a:buFont typeface="Arial" panose="020B0604020202020204" pitchFamily="34" charset="0"/>
              <a:buNone/>
            </a:pPr>
            <a:r>
              <a:rPr lang="en-GB" altLang="en-US" dirty="0"/>
              <a:t>Priests were very important in Maya society as it was believed that they could communicate directly with the gods. The priests were responsible for leading rituals of worship and sacrifice, and telling the people what the gods wanted them to do. They would tell the people when to plant crops, who to marry and what sacrifices they should make. The people did all these things because they believed that the priest was speaking the wishes of the gods.</a:t>
            </a:r>
          </a:p>
        </p:txBody>
      </p:sp>
      <p:pic>
        <p:nvPicPr>
          <p:cNvPr id="1331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97438" y="766763"/>
            <a:ext cx="3490912" cy="549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Group Work"/>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67625" y="615950"/>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8"/>
          <p:cNvPicPr>
            <a:picLocks noChangeAspect="1"/>
          </p:cNvPicPr>
          <p:nvPr/>
        </p:nvPicPr>
        <p:blipFill>
          <a:blip r:embed="rId2">
            <a:extLst>
              <a:ext uri="{28A0092B-C50C-407E-A947-70E740481C1C}">
                <a14:useLocalDpi xmlns:a14="http://schemas.microsoft.com/office/drawing/2010/main" val="0"/>
              </a:ext>
            </a:extLst>
          </a:blip>
          <a:srcRect l="5502" t="682" r="5502" b="682"/>
          <a:stretch>
            <a:fillRect/>
          </a:stretch>
        </p:blipFill>
        <p:spPr bwMode="auto">
          <a:xfrm>
            <a:off x="503238" y="512763"/>
            <a:ext cx="8137525"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itle 5"/>
          <p:cNvSpPr>
            <a:spLocks noGrp="1"/>
          </p:cNvSpPr>
          <p:nvPr>
            <p:ph type="title"/>
          </p:nvPr>
        </p:nvSpPr>
        <p:spPr>
          <a:xfrm>
            <a:off x="503238" y="621983"/>
            <a:ext cx="8137525" cy="733425"/>
          </a:xfrm>
        </p:spPr>
        <p:txBody>
          <a:bodyPr>
            <a:normAutofit fontScale="90000"/>
          </a:bodyPr>
          <a:lstStyle/>
          <a:p>
            <a:pPr eaLnBrk="1" hangingPunct="1">
              <a:defRPr/>
            </a:pPr>
            <a:r>
              <a:rPr lang="en-GB" altLang="en-US" dirty="0"/>
              <a:t>Festivals</a:t>
            </a:r>
          </a:p>
        </p:txBody>
      </p:sp>
      <p:sp>
        <p:nvSpPr>
          <p:cNvPr id="4" name="Rectangle 3"/>
          <p:cNvSpPr/>
          <p:nvPr/>
        </p:nvSpPr>
        <p:spPr>
          <a:xfrm>
            <a:off x="503238" y="2843213"/>
            <a:ext cx="6227762" cy="2093912"/>
          </a:xfrm>
          <a:prstGeom prst="rect">
            <a:avLst/>
          </a:prstGeom>
          <a:solidFill>
            <a:srgbClr val="F6B68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latin typeface="Twinkl" pitchFamily="2" charset="77"/>
            </a:endParaRPr>
          </a:p>
        </p:txBody>
      </p:sp>
      <p:sp>
        <p:nvSpPr>
          <p:cNvPr id="14340" name="Content Placeholder 6"/>
          <p:cNvSpPr>
            <a:spLocks noGrp="1"/>
          </p:cNvSpPr>
          <p:nvPr>
            <p:ph idx="1"/>
          </p:nvPr>
        </p:nvSpPr>
        <p:spPr>
          <a:xfrm>
            <a:off x="755650" y="999173"/>
            <a:ext cx="7632700" cy="1652587"/>
          </a:xfrm>
        </p:spPr>
        <p:txBody>
          <a:bodyPr/>
          <a:lstStyle/>
          <a:p>
            <a:pPr marL="0" indent="0" algn="ctr" eaLnBrk="1" hangingPunct="1">
              <a:buFont typeface="Arial" panose="020B0604020202020204" pitchFamily="34" charset="0"/>
              <a:buNone/>
            </a:pPr>
            <a:r>
              <a:rPr lang="en-GB" altLang="en-US" dirty="0"/>
              <a:t>During festivals, the priests would dance, sing, bang drums and make lots of noise on the steps of the temples while wearing brightly coloured clothing and headdresses containing the feathers of exotic birds. This ritual dance was thought to scare away demons and demonstrate the priest’s power and authority to the gods.</a:t>
            </a:r>
          </a:p>
        </p:txBody>
      </p:sp>
      <p:sp>
        <p:nvSpPr>
          <p:cNvPr id="8" name="Rectangle 7"/>
          <p:cNvSpPr/>
          <p:nvPr/>
        </p:nvSpPr>
        <p:spPr>
          <a:xfrm>
            <a:off x="822325" y="2843213"/>
            <a:ext cx="6229350" cy="788987"/>
          </a:xfrm>
          <a:prstGeom prst="rect">
            <a:avLst/>
          </a:prstGeom>
          <a:solidFill>
            <a:srgbClr val="F6B68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latin typeface="Twinkl" pitchFamily="2" charset="77"/>
            </a:endParaRPr>
          </a:p>
        </p:txBody>
      </p:sp>
      <p:pic>
        <p:nvPicPr>
          <p:cNvPr id="14342" name="Picture 1"/>
          <p:cNvPicPr>
            <a:picLocks noChangeAspect="1"/>
          </p:cNvPicPr>
          <p:nvPr/>
        </p:nvPicPr>
        <p:blipFill>
          <a:blip r:embed="rId3">
            <a:extLst>
              <a:ext uri="{28A0092B-C50C-407E-A947-70E740481C1C}">
                <a14:useLocalDpi xmlns:a14="http://schemas.microsoft.com/office/drawing/2010/main" val="0"/>
              </a:ext>
            </a:extLst>
          </a:blip>
          <a:srcRect b="43413"/>
          <a:stretch>
            <a:fillRect/>
          </a:stretch>
        </p:blipFill>
        <p:spPr bwMode="auto">
          <a:xfrm>
            <a:off x="5013325" y="2463800"/>
            <a:ext cx="2987675" cy="388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3" name="Content Placeholder 6"/>
          <p:cNvSpPr>
            <a:spLocks/>
          </p:cNvSpPr>
          <p:nvPr/>
        </p:nvSpPr>
        <p:spPr bwMode="auto">
          <a:xfrm>
            <a:off x="609600" y="3114675"/>
            <a:ext cx="5670550" cy="1857375"/>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lstStyle>
            <a:lvl1pPr marL="342900" indent="-342900">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eaLnBrk="1" hangingPunct="1">
              <a:buFont typeface="Sassoon Infant Md" panose="02000603050000020003" pitchFamily="50" charset="0"/>
              <a:buAutoNum type="arabicPeriod"/>
            </a:pPr>
            <a:r>
              <a:rPr lang="en-GB" altLang="en-US" dirty="0">
                <a:latin typeface="Twinkl" pitchFamily="2" charset="77"/>
              </a:rPr>
              <a:t>Would you like to have been a Maya priest? Why/why not?</a:t>
            </a:r>
          </a:p>
          <a:p>
            <a:pPr eaLnBrk="1" hangingPunct="1">
              <a:buFont typeface="Sassoon Infant Md" panose="02000603050000020003" pitchFamily="50" charset="0"/>
              <a:buAutoNum type="arabicPeriod"/>
            </a:pPr>
            <a:r>
              <a:rPr lang="en-GB" altLang="en-US" dirty="0">
                <a:latin typeface="Twinkl" pitchFamily="2" charset="77"/>
              </a:rPr>
              <a:t>Do you think people ever refused to do what the priest said? What do you think happened to them if they did not follow orders?</a:t>
            </a:r>
          </a:p>
        </p:txBody>
      </p:sp>
      <p:sp>
        <p:nvSpPr>
          <p:cNvPr id="14344" name="Title 5"/>
          <p:cNvSpPr>
            <a:spLocks/>
          </p:cNvSpPr>
          <p:nvPr/>
        </p:nvSpPr>
        <p:spPr bwMode="auto">
          <a:xfrm>
            <a:off x="411163" y="2797175"/>
            <a:ext cx="2225675" cy="565150"/>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eaLnBrk="1" hangingPunct="1">
              <a:spcBef>
                <a:spcPct val="0"/>
              </a:spcBef>
              <a:buFontTx/>
              <a:buNone/>
            </a:pPr>
            <a:r>
              <a:rPr lang="en-GB" altLang="en-US" sz="2400" b="1" dirty="0">
                <a:latin typeface="Twinkl" pitchFamily="2" charset="77"/>
              </a:rPr>
              <a:t>Questions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5"/>
          <p:cNvSpPr>
            <a:spLocks noGrp="1"/>
          </p:cNvSpPr>
          <p:nvPr>
            <p:ph type="title"/>
          </p:nvPr>
        </p:nvSpPr>
        <p:spPr>
          <a:xfrm>
            <a:off x="503238" y="701675"/>
            <a:ext cx="8137525" cy="733425"/>
          </a:xfrm>
        </p:spPr>
        <p:txBody>
          <a:bodyPr>
            <a:normAutofit fontScale="90000"/>
          </a:bodyPr>
          <a:lstStyle/>
          <a:p>
            <a:pPr eaLnBrk="1" hangingPunct="1">
              <a:defRPr/>
            </a:pPr>
            <a:r>
              <a:rPr lang="en-GB" altLang="en-US" dirty="0"/>
              <a:t>The Maya World</a:t>
            </a:r>
          </a:p>
        </p:txBody>
      </p:sp>
      <p:sp>
        <p:nvSpPr>
          <p:cNvPr id="4" name="Rectangle 3"/>
          <p:cNvSpPr/>
          <p:nvPr/>
        </p:nvSpPr>
        <p:spPr>
          <a:xfrm>
            <a:off x="503238" y="4134803"/>
            <a:ext cx="8137525" cy="2093912"/>
          </a:xfrm>
          <a:prstGeom prst="rect">
            <a:avLst/>
          </a:prstGeom>
          <a:solidFill>
            <a:srgbClr val="F6B68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latin typeface="Twinkl" pitchFamily="2" charset="77"/>
            </a:endParaRPr>
          </a:p>
        </p:txBody>
      </p:sp>
      <p:sp>
        <p:nvSpPr>
          <p:cNvPr id="15363" name="Content Placeholder 6"/>
          <p:cNvSpPr>
            <a:spLocks noGrp="1"/>
          </p:cNvSpPr>
          <p:nvPr>
            <p:ph idx="1"/>
          </p:nvPr>
        </p:nvSpPr>
        <p:spPr>
          <a:xfrm>
            <a:off x="503238" y="1203325"/>
            <a:ext cx="8137525" cy="1652588"/>
          </a:xfrm>
        </p:spPr>
        <p:txBody>
          <a:bodyPr/>
          <a:lstStyle/>
          <a:p>
            <a:pPr marL="0" indent="0" algn="ctr" eaLnBrk="1" hangingPunct="1">
              <a:buFont typeface="Arial" panose="020B0604020202020204" pitchFamily="34" charset="0"/>
              <a:buNone/>
            </a:pPr>
            <a:r>
              <a:rPr lang="en-GB" altLang="en-US" dirty="0"/>
              <a:t>The Maya people believed that the earth, which they called the </a:t>
            </a:r>
            <a:r>
              <a:rPr lang="en-GB" altLang="en-US" dirty="0" err="1"/>
              <a:t>Middleworld</a:t>
            </a:r>
            <a:r>
              <a:rPr lang="en-GB" altLang="en-US" dirty="0"/>
              <a:t>, was large and flat and resting on the back of a creature (like a turtle or crocodile).</a:t>
            </a:r>
          </a:p>
          <a:p>
            <a:pPr marL="0" indent="0" algn="ctr" eaLnBrk="1" hangingPunct="1">
              <a:buFont typeface="Arial" panose="020B0604020202020204" pitchFamily="34" charset="0"/>
              <a:buNone/>
            </a:pPr>
            <a:r>
              <a:rPr lang="en-GB" altLang="en-US" dirty="0"/>
              <a:t>On the </a:t>
            </a:r>
            <a:r>
              <a:rPr lang="en-GB" altLang="en-US" dirty="0" err="1"/>
              <a:t>Middleworld</a:t>
            </a:r>
            <a:r>
              <a:rPr lang="en-GB" altLang="en-US" dirty="0"/>
              <a:t> grew a tree whose branches reached up into the heavens (the Upperworld) and whose roots grew down into Xibalba (the Underworld) which was guarded by gods of death who looked like jaguars.</a:t>
            </a:r>
          </a:p>
        </p:txBody>
      </p:sp>
      <p:sp>
        <p:nvSpPr>
          <p:cNvPr id="15364" name="Content Placeholder 6"/>
          <p:cNvSpPr>
            <a:spLocks/>
          </p:cNvSpPr>
          <p:nvPr/>
        </p:nvSpPr>
        <p:spPr bwMode="auto">
          <a:xfrm>
            <a:off x="609600" y="4404678"/>
            <a:ext cx="4189413" cy="1858962"/>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lstStyle>
            <a:lvl1pPr marL="342900" indent="-342900">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eaLnBrk="1" hangingPunct="1">
              <a:buFont typeface="Sassoon Infant Md" panose="02000603050000020003" pitchFamily="50" charset="0"/>
              <a:buAutoNum type="arabicPeriod"/>
            </a:pPr>
            <a:r>
              <a:rPr lang="en-GB" altLang="en-US" dirty="0">
                <a:latin typeface="Twinkl" pitchFamily="2" charset="77"/>
              </a:rPr>
              <a:t>Why do you think the Maya believed most people went to the Underworld after they died?</a:t>
            </a:r>
          </a:p>
          <a:p>
            <a:pPr eaLnBrk="1" hangingPunct="1">
              <a:buFont typeface="Sassoon Infant Md" panose="02000603050000020003" pitchFamily="50" charset="0"/>
              <a:buAutoNum type="arabicPeriod"/>
            </a:pPr>
            <a:r>
              <a:rPr lang="en-GB" altLang="en-US" dirty="0">
                <a:latin typeface="Twinkl" pitchFamily="2" charset="77"/>
              </a:rPr>
              <a:t>Why do you think the gods of death are depicted like jaguars?</a:t>
            </a:r>
          </a:p>
        </p:txBody>
      </p:sp>
      <p:sp>
        <p:nvSpPr>
          <p:cNvPr id="15365" name="Title 5"/>
          <p:cNvSpPr>
            <a:spLocks/>
          </p:cNvSpPr>
          <p:nvPr/>
        </p:nvSpPr>
        <p:spPr bwMode="auto">
          <a:xfrm>
            <a:off x="411163" y="4087178"/>
            <a:ext cx="2225675" cy="566737"/>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eaLnBrk="1" hangingPunct="1">
              <a:spcBef>
                <a:spcPct val="0"/>
              </a:spcBef>
              <a:buFontTx/>
              <a:buNone/>
            </a:pPr>
            <a:r>
              <a:rPr lang="en-GB" altLang="en-US" sz="2400" b="1" dirty="0">
                <a:latin typeface="Twinkl" pitchFamily="2" charset="77"/>
              </a:rPr>
              <a:t>Questions</a:t>
            </a:r>
          </a:p>
        </p:txBody>
      </p:sp>
      <p:pic>
        <p:nvPicPr>
          <p:cNvPr id="15366" name="Picture 2"/>
          <p:cNvPicPr>
            <a:picLocks noChangeAspect="1"/>
          </p:cNvPicPr>
          <p:nvPr/>
        </p:nvPicPr>
        <p:blipFill>
          <a:blip r:embed="rId2">
            <a:extLst>
              <a:ext uri="{28A0092B-C50C-407E-A947-70E740481C1C}">
                <a14:useLocalDpi xmlns:a14="http://schemas.microsoft.com/office/drawing/2010/main" val="0"/>
              </a:ext>
            </a:extLst>
          </a:blip>
          <a:srcRect l="63524"/>
          <a:stretch>
            <a:fillRect/>
          </a:stretch>
        </p:blipFill>
        <p:spPr bwMode="auto">
          <a:xfrm>
            <a:off x="6249988" y="3969703"/>
            <a:ext cx="2224087" cy="232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11"/>
          <p:cNvPicPr>
            <a:picLocks noChangeAspect="1"/>
          </p:cNvPicPr>
          <p:nvPr/>
        </p:nvPicPr>
        <p:blipFill>
          <a:blip r:embed="rId2">
            <a:extLst>
              <a:ext uri="{28A0092B-C50C-407E-A947-70E740481C1C}">
                <a14:useLocalDpi xmlns:a14="http://schemas.microsoft.com/office/drawing/2010/main" val="0"/>
              </a:ext>
            </a:extLst>
          </a:blip>
          <a:srcRect l="-3772" t="5235" r="71634" b="-5235"/>
          <a:stretch>
            <a:fillRect/>
          </a:stretch>
        </p:blipFill>
        <p:spPr bwMode="auto">
          <a:xfrm>
            <a:off x="4370388" y="4222115"/>
            <a:ext cx="1958975" cy="232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8" name="Group Work"/>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7625" y="615950"/>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ontent Placeholder 6">
            <a:extLst>
              <a:ext uri="{FF2B5EF4-FFF2-40B4-BE49-F238E27FC236}">
                <a16:creationId xmlns:a16="http://schemas.microsoft.com/office/drawing/2014/main" id="{A513F5C1-04DF-0243-9333-C72924F2F1DA}"/>
              </a:ext>
            </a:extLst>
          </p:cNvPr>
          <p:cNvSpPr txBox="1">
            <a:spLocks/>
          </p:cNvSpPr>
          <p:nvPr/>
        </p:nvSpPr>
        <p:spPr bwMode="auto">
          <a:xfrm>
            <a:off x="171609" y="2962433"/>
            <a:ext cx="8800782" cy="115840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1800" b="0" i="0" kern="1200">
                <a:solidFill>
                  <a:srgbClr val="1C1C1C"/>
                </a:solidFill>
                <a:latin typeface="Twinkl" pitchFamily="2" charset="77"/>
                <a:ea typeface="Twinkl" pitchFamily="2" charset="77"/>
                <a:cs typeface="Twinkl" pitchFamily="2" charset="77"/>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b="0" i="0" kern="1200">
                <a:solidFill>
                  <a:srgbClr val="1C1C1C"/>
                </a:solidFill>
                <a:latin typeface="Twinkl" pitchFamily="2" charset="77"/>
                <a:ea typeface="Twinkl" pitchFamily="2" charset="77"/>
                <a:cs typeface="Twinkl" pitchFamily="2" charset="77"/>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b="0" i="0" kern="1200">
                <a:solidFill>
                  <a:srgbClr val="1C1C1C"/>
                </a:solidFill>
                <a:latin typeface="Twinkl" pitchFamily="2" charset="77"/>
                <a:ea typeface="Twinkl" pitchFamily="2" charset="77"/>
                <a:cs typeface="Twinkl" pitchFamily="2" charset="77"/>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b="0" i="0" kern="1200">
                <a:solidFill>
                  <a:srgbClr val="1C1C1C"/>
                </a:solidFill>
                <a:latin typeface="Twinkl" pitchFamily="2" charset="77"/>
                <a:ea typeface="Twinkl" pitchFamily="2" charset="77"/>
                <a:cs typeface="Twinkl" pitchFamily="2" charset="77"/>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b="0" i="0" kern="1200">
                <a:solidFill>
                  <a:srgbClr val="1C1C1C"/>
                </a:solidFill>
                <a:latin typeface="Twinkl" pitchFamily="2" charset="77"/>
                <a:ea typeface="Twinkl" pitchFamily="2" charset="77"/>
                <a:cs typeface="Twinkl"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eaLnBrk="1" hangingPunct="1">
              <a:buNone/>
            </a:pPr>
            <a:r>
              <a:rPr lang="en-GB" altLang="en-US" dirty="0"/>
              <a:t>The Maya believed that after they died, their souls would travel through a series of caves and tunnels to Xibalba (which means ‘place of fear’) but the rulers and noblemen believed there was a chance of them getting to the Upperworld.</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755650" y="1446213"/>
            <a:ext cx="6429375" cy="4510087"/>
          </a:xfrm>
          <a:prstGeom prst="rect">
            <a:avLst/>
          </a:prstGeom>
          <a:solidFill>
            <a:srgbClr val="F6B68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latin typeface="Twinkl" pitchFamily="2" charset="77"/>
            </a:endParaRPr>
          </a:p>
        </p:txBody>
      </p:sp>
      <p:sp>
        <p:nvSpPr>
          <p:cNvPr id="16387" name="Title 5"/>
          <p:cNvSpPr>
            <a:spLocks noGrp="1"/>
          </p:cNvSpPr>
          <p:nvPr>
            <p:ph type="title"/>
          </p:nvPr>
        </p:nvSpPr>
        <p:spPr>
          <a:xfrm>
            <a:off x="503238" y="633413"/>
            <a:ext cx="8137525" cy="733425"/>
          </a:xfrm>
        </p:spPr>
        <p:txBody>
          <a:bodyPr>
            <a:normAutofit fontScale="90000"/>
          </a:bodyPr>
          <a:lstStyle/>
          <a:p>
            <a:pPr eaLnBrk="1" hangingPunct="1">
              <a:defRPr/>
            </a:pPr>
            <a:r>
              <a:rPr lang="en-GB" altLang="en-US" dirty="0"/>
              <a:t>Maya Gods</a:t>
            </a:r>
          </a:p>
        </p:txBody>
      </p:sp>
      <p:sp>
        <p:nvSpPr>
          <p:cNvPr id="2" name="Content Placeholder 6"/>
          <p:cNvSpPr>
            <a:spLocks noGrp="1"/>
          </p:cNvSpPr>
          <p:nvPr>
            <p:ph idx="1"/>
          </p:nvPr>
        </p:nvSpPr>
        <p:spPr>
          <a:xfrm>
            <a:off x="559117" y="1290638"/>
            <a:ext cx="3990975" cy="3467100"/>
          </a:xfrm>
        </p:spPr>
        <p:txBody>
          <a:bodyPr/>
          <a:lstStyle/>
          <a:p>
            <a:pPr marL="0" indent="0" algn="just" eaLnBrk="1" hangingPunct="1">
              <a:buFont typeface="Arial" panose="020B0604020202020204" pitchFamily="34" charset="0"/>
              <a:buNone/>
            </a:pPr>
            <a:r>
              <a:rPr lang="en-GB" altLang="en-US" dirty="0"/>
              <a:t>The Maya people worshipped a number of different gods, many of whom had overlapping roles and names. Some had human form, some took the form of an animal and some were a phenomena of nature.</a:t>
            </a:r>
          </a:p>
          <a:p>
            <a:pPr marL="0" indent="0" algn="just" eaLnBrk="1" hangingPunct="1">
              <a:buFont typeface="Arial" panose="020B0604020202020204" pitchFamily="34" charset="0"/>
              <a:buNone/>
            </a:pPr>
            <a:r>
              <a:rPr lang="en-GB" altLang="en-US" dirty="0"/>
              <a:t>Historians have discovered a lot about the Maya gods from carvings and codices (Maya books).</a:t>
            </a:r>
          </a:p>
        </p:txBody>
      </p:sp>
      <p:sp>
        <p:nvSpPr>
          <p:cNvPr id="16388" name="Content Placeholder 6"/>
          <p:cNvSpPr>
            <a:spLocks/>
          </p:cNvSpPr>
          <p:nvPr/>
        </p:nvSpPr>
        <p:spPr bwMode="auto">
          <a:xfrm>
            <a:off x="581025" y="4212272"/>
            <a:ext cx="4060825" cy="1624013"/>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eaLnBrk="1" hangingPunct="1">
              <a:buFont typeface="Arial" panose="020B0604020202020204" pitchFamily="34" charset="0"/>
              <a:buNone/>
            </a:pPr>
            <a:r>
              <a:rPr lang="en-GB" altLang="en-US" sz="1600" dirty="0">
                <a:latin typeface="Twinkl" pitchFamily="2" charset="77"/>
              </a:rPr>
              <a:t>Read the information about some Maya gods on the following slides.</a:t>
            </a:r>
          </a:p>
          <a:p>
            <a:pPr eaLnBrk="1" hangingPunct="1">
              <a:buFont typeface="Arial" panose="020B0604020202020204" pitchFamily="34" charset="0"/>
              <a:buNone/>
            </a:pPr>
            <a:r>
              <a:rPr lang="en-GB" altLang="en-US" sz="1600" dirty="0">
                <a:latin typeface="Twinkl" pitchFamily="2" charset="77"/>
              </a:rPr>
              <a:t>Take notes on the gods’ names and meanings, appearances and other facts/features so you can write a Maya Gods Fact File of your own.</a:t>
            </a:r>
          </a:p>
        </p:txBody>
      </p:sp>
      <p:sp>
        <p:nvSpPr>
          <p:cNvPr id="16389" name="Rectangle 13"/>
          <p:cNvSpPr>
            <a:spLocks noChangeArrowheads="1"/>
          </p:cNvSpPr>
          <p:nvPr/>
        </p:nvSpPr>
        <p:spPr bwMode="auto">
          <a:xfrm>
            <a:off x="1465263" y="6135688"/>
            <a:ext cx="6213475"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500" dirty="0">
                <a:solidFill>
                  <a:schemeClr val="tx1"/>
                </a:solidFill>
                <a:latin typeface="BPreplay" panose="02000503000000020004" pitchFamily="50" charset="0"/>
              </a:rPr>
              <a:t>Photo courtesy of archer10 (Dennis)  (@</a:t>
            </a:r>
            <a:r>
              <a:rPr lang="en-GB" altLang="en-US" sz="500" dirty="0" err="1">
                <a:solidFill>
                  <a:schemeClr val="tx1"/>
                </a:solidFill>
                <a:latin typeface="BPreplay" panose="02000503000000020004" pitchFamily="50" charset="0"/>
              </a:rPr>
              <a:t>flickr.com</a:t>
            </a:r>
            <a:r>
              <a:rPr lang="en-GB" altLang="en-US" sz="500" dirty="0">
                <a:solidFill>
                  <a:schemeClr val="tx1"/>
                </a:solidFill>
                <a:latin typeface="BPreplay" panose="02000503000000020004" pitchFamily="50" charset="0"/>
              </a:rPr>
              <a:t>) - granted under creative commons licence - attribution</a:t>
            </a:r>
          </a:p>
        </p:txBody>
      </p:sp>
      <p:pic>
        <p:nvPicPr>
          <p:cNvPr id="8"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1200" y="1295400"/>
            <a:ext cx="3911600" cy="4826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904875" y="1498600"/>
            <a:ext cx="3492500" cy="4284663"/>
          </a:xfrm>
          <a:prstGeom prst="roundRect">
            <a:avLst>
              <a:gd name="adj" fmla="val 8674"/>
            </a:avLst>
          </a:prstGeom>
          <a:solidFill>
            <a:schemeClr val="bg1"/>
          </a:solidFill>
          <a:ln w="38100">
            <a:solidFill>
              <a:srgbClr val="EE791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latin typeface="Twinkl" pitchFamily="2" charset="77"/>
            </a:endParaRPr>
          </a:p>
        </p:txBody>
      </p:sp>
      <p:sp>
        <p:nvSpPr>
          <p:cNvPr id="9" name="Rounded Rectangle 8"/>
          <p:cNvSpPr/>
          <p:nvPr/>
        </p:nvSpPr>
        <p:spPr>
          <a:xfrm>
            <a:off x="4746625" y="1498600"/>
            <a:ext cx="3492500" cy="4284663"/>
          </a:xfrm>
          <a:prstGeom prst="roundRect">
            <a:avLst>
              <a:gd name="adj" fmla="val 8674"/>
            </a:avLst>
          </a:prstGeom>
          <a:solidFill>
            <a:schemeClr val="bg1"/>
          </a:solidFill>
          <a:ln w="38100">
            <a:solidFill>
              <a:srgbClr val="EE791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latin typeface="Twinkl" pitchFamily="2" charset="77"/>
            </a:endParaRPr>
          </a:p>
        </p:txBody>
      </p:sp>
      <p:sp>
        <p:nvSpPr>
          <p:cNvPr id="17412" name="Title 5"/>
          <p:cNvSpPr>
            <a:spLocks noGrp="1"/>
          </p:cNvSpPr>
          <p:nvPr>
            <p:ph type="title"/>
          </p:nvPr>
        </p:nvSpPr>
        <p:spPr>
          <a:xfrm>
            <a:off x="503238" y="633413"/>
            <a:ext cx="8137525" cy="733425"/>
          </a:xfrm>
        </p:spPr>
        <p:txBody>
          <a:bodyPr>
            <a:normAutofit fontScale="90000"/>
          </a:bodyPr>
          <a:lstStyle/>
          <a:p>
            <a:pPr eaLnBrk="1" hangingPunct="1">
              <a:defRPr/>
            </a:pPr>
            <a:r>
              <a:rPr lang="en-GB" altLang="en-US"/>
              <a:t>Maya Gods</a:t>
            </a:r>
          </a:p>
        </p:txBody>
      </p:sp>
      <p:sp>
        <p:nvSpPr>
          <p:cNvPr id="3" name="Content Placeholder 6"/>
          <p:cNvSpPr>
            <a:spLocks noGrp="1"/>
          </p:cNvSpPr>
          <p:nvPr>
            <p:ph idx="1"/>
          </p:nvPr>
        </p:nvSpPr>
        <p:spPr>
          <a:xfrm>
            <a:off x="904875" y="2628900"/>
            <a:ext cx="3492500" cy="3763963"/>
          </a:xfrm>
        </p:spPr>
        <p:txBody>
          <a:bodyPr/>
          <a:lstStyle/>
          <a:p>
            <a:pPr marL="0" indent="0" algn="ctr" eaLnBrk="1" hangingPunct="1">
              <a:buFont typeface="Arial" panose="020B0604020202020204" pitchFamily="34" charset="0"/>
              <a:buNone/>
            </a:pPr>
            <a:r>
              <a:rPr lang="en-GB" altLang="en-US" sz="1600"/>
              <a:t>One of the creator gods.</a:t>
            </a:r>
          </a:p>
          <a:p>
            <a:pPr marL="0" indent="0" algn="ctr" eaLnBrk="1" hangingPunct="1">
              <a:lnSpc>
                <a:spcPct val="150000"/>
              </a:lnSpc>
              <a:buFont typeface="Arial" panose="020B0604020202020204" pitchFamily="34" charset="0"/>
              <a:buNone/>
            </a:pPr>
            <a:r>
              <a:rPr lang="en-GB" altLang="en-US" sz="1600"/>
              <a:t>Inventor of writing.</a:t>
            </a:r>
          </a:p>
          <a:p>
            <a:pPr marL="0" indent="0" algn="ctr" eaLnBrk="1" hangingPunct="1">
              <a:lnSpc>
                <a:spcPct val="150000"/>
              </a:lnSpc>
              <a:buFont typeface="Arial" panose="020B0604020202020204" pitchFamily="34" charset="0"/>
              <a:buNone/>
            </a:pPr>
            <a:r>
              <a:rPr lang="en-GB" altLang="en-US" sz="1600"/>
              <a:t>Patron of learning.</a:t>
            </a:r>
          </a:p>
          <a:p>
            <a:pPr marL="0" indent="0" algn="ctr" eaLnBrk="1" hangingPunct="1">
              <a:buFont typeface="Arial" panose="020B0604020202020204" pitchFamily="34" charset="0"/>
              <a:buNone/>
            </a:pPr>
            <a:r>
              <a:rPr lang="en-GB" altLang="en-US" sz="1600"/>
              <a:t>Portrayed in human form as an old man with no teeth and a large nose.</a:t>
            </a:r>
          </a:p>
        </p:txBody>
      </p:sp>
      <p:sp>
        <p:nvSpPr>
          <p:cNvPr id="17413" name="Title 5"/>
          <p:cNvSpPr>
            <a:spLocks/>
          </p:cNvSpPr>
          <p:nvPr/>
        </p:nvSpPr>
        <p:spPr bwMode="auto">
          <a:xfrm>
            <a:off x="1079500" y="2063750"/>
            <a:ext cx="2851150" cy="733425"/>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algn="ctr" eaLnBrk="1" hangingPunct="1">
              <a:spcBef>
                <a:spcPct val="0"/>
              </a:spcBef>
              <a:buFontTx/>
              <a:buNone/>
            </a:pPr>
            <a:r>
              <a:rPr lang="en-GB" altLang="en-US" sz="2800" b="1" dirty="0" err="1">
                <a:latin typeface="Twinkl" pitchFamily="2" charset="77"/>
              </a:rPr>
              <a:t>Itzamna</a:t>
            </a:r>
            <a:endParaRPr lang="en-GB" altLang="en-US" sz="2800" b="1" dirty="0">
              <a:latin typeface="Twinkl" pitchFamily="2" charset="77"/>
            </a:endParaRPr>
          </a:p>
          <a:p>
            <a:pPr algn="ctr" eaLnBrk="1" hangingPunct="1">
              <a:spcBef>
                <a:spcPct val="0"/>
              </a:spcBef>
              <a:buFont typeface="Arial" panose="020B0604020202020204" pitchFamily="34" charset="0"/>
              <a:buNone/>
            </a:pPr>
            <a:r>
              <a:rPr lang="en-GB" altLang="en-US" sz="1600" dirty="0">
                <a:latin typeface="Twinkl" pitchFamily="2" charset="77"/>
              </a:rPr>
              <a:t>(meaning 'Iguana’ </a:t>
            </a:r>
            <a:br>
              <a:rPr lang="en-GB" altLang="en-US" sz="1600" dirty="0">
                <a:latin typeface="Twinkl" pitchFamily="2" charset="77"/>
              </a:rPr>
            </a:br>
            <a:r>
              <a:rPr lang="en-GB" altLang="en-US" sz="1600" dirty="0">
                <a:latin typeface="Twinkl" pitchFamily="2" charset="77"/>
              </a:rPr>
              <a:t>or 'Lizard House')</a:t>
            </a:r>
          </a:p>
          <a:p>
            <a:pPr eaLnBrk="1" hangingPunct="1">
              <a:spcBef>
                <a:spcPct val="0"/>
              </a:spcBef>
              <a:buFontTx/>
              <a:buNone/>
            </a:pPr>
            <a:endParaRPr lang="en-GB" altLang="en-US" sz="2800" b="1" dirty="0">
              <a:latin typeface="Twinkl" pitchFamily="2" charset="77"/>
            </a:endParaRPr>
          </a:p>
          <a:p>
            <a:pPr eaLnBrk="1" hangingPunct="1">
              <a:spcBef>
                <a:spcPct val="0"/>
              </a:spcBef>
              <a:buFontTx/>
              <a:buNone/>
            </a:pPr>
            <a:endParaRPr lang="en-GB" altLang="en-US" sz="1600" b="1" dirty="0">
              <a:latin typeface="Twinkl" pitchFamily="2" charset="77"/>
            </a:endParaRPr>
          </a:p>
        </p:txBody>
      </p:sp>
      <p:pic>
        <p:nvPicPr>
          <p:cNvPr id="1741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84788" y="1720850"/>
            <a:ext cx="2393950" cy="376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Office Theme">
  <a:themeElements>
    <a:clrScheme name="Twinkl Planit">
      <a:dk1>
        <a:srgbClr val="1C1C1C"/>
      </a:dk1>
      <a:lt1>
        <a:srgbClr val="FFFFFF"/>
      </a:lt1>
      <a:dk2>
        <a:srgbClr val="132A8C"/>
      </a:dk2>
      <a:lt2>
        <a:srgbClr val="E2E2E2"/>
      </a:lt2>
      <a:accent1>
        <a:srgbClr val="6B388C"/>
      </a:accent1>
      <a:accent2>
        <a:srgbClr val="E6236A"/>
      </a:accent2>
      <a:accent3>
        <a:srgbClr val="32B3A2"/>
      </a:accent3>
      <a:accent4>
        <a:srgbClr val="A21774"/>
      </a:accent4>
      <a:accent5>
        <a:srgbClr val="14B4E4"/>
      </a:accent5>
      <a:accent6>
        <a:srgbClr val="EE7918"/>
      </a:accent6>
      <a:hlink>
        <a:srgbClr val="14B4E4"/>
      </a:hlink>
      <a:folHlink>
        <a:srgbClr val="86CEFA"/>
      </a:folHlink>
    </a:clrScheme>
    <a:fontScheme name="Twinkl Planit">
      <a:majorFont>
        <a:latin typeface="Sassoon Infant Md"/>
        <a:ea typeface=""/>
        <a:cs typeface=""/>
      </a:majorFont>
      <a:minorFont>
        <a:latin typeface="Sassoon Infant Rg"/>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1249</TotalTime>
  <Words>1159</Words>
  <Application>Microsoft Office PowerPoint</Application>
  <PresentationFormat>On-screen Show (4:3)</PresentationFormat>
  <Paragraphs>85</Paragraphs>
  <Slides>17</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Sassoon Primary</vt:lpstr>
      <vt:lpstr>Twinkl</vt:lpstr>
      <vt:lpstr>BPreplay</vt:lpstr>
      <vt:lpstr>Arial</vt:lpstr>
      <vt:lpstr>Sassoon Infant Rg</vt:lpstr>
      <vt:lpstr>Calibri</vt:lpstr>
      <vt:lpstr>Sassoon Infant Md</vt:lpstr>
      <vt:lpstr>Office Theme</vt:lpstr>
      <vt:lpstr>PowerPoint Presentation</vt:lpstr>
      <vt:lpstr>A Central Belief System</vt:lpstr>
      <vt:lpstr>Religious Rituals</vt:lpstr>
      <vt:lpstr>Blood Letting</vt:lpstr>
      <vt:lpstr>Maya Priests</vt:lpstr>
      <vt:lpstr>Festivals</vt:lpstr>
      <vt:lpstr>The Maya World</vt:lpstr>
      <vt:lpstr>Maya Gods</vt:lpstr>
      <vt:lpstr>Maya Gods</vt:lpstr>
      <vt:lpstr>Maya Gods</vt:lpstr>
      <vt:lpstr>Maya Gods</vt:lpstr>
      <vt:lpstr>Maya Gods</vt:lpstr>
      <vt:lpstr>Maya Gods</vt:lpstr>
      <vt:lpstr>Maya Gods</vt:lpstr>
      <vt:lpstr>Maya Gods and Religion Quiz</vt:lpstr>
      <vt:lpstr>God Fact Files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Geography</dc:title>
  <dc:creator>Twinkl</dc:creator>
  <cp:lastModifiedBy>Mears, James</cp:lastModifiedBy>
  <cp:revision>100</cp:revision>
  <dcterms:created xsi:type="dcterms:W3CDTF">2014-10-01T16:09:27Z</dcterms:created>
  <dcterms:modified xsi:type="dcterms:W3CDTF">2021-01-19T14:39:58Z</dcterms:modified>
</cp:coreProperties>
</file>