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F9D0-477B-4448-A437-B12F5FC5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8846D-8B58-4A8F-A91A-961FBF09B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0BD02-FCCE-49FC-B07D-3261119C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DDC5-1CEB-46E5-AE77-58568BE0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02E9-4E0D-42E4-AB92-5229E7B1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1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F229-1A96-4BE3-8C28-6AC5F045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4CB2C-BB22-4E20-8775-87FB46F6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7B9AF-8B41-433A-B090-B0D685C0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CE45-11D5-4D2E-AC75-3D8C2FF7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AAB6-AED6-4081-B4D7-7394F9E3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6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77728-826F-4A66-97F7-63B82AAC5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63F1F-DEFE-4AAC-BC30-EFEFB880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8834A-5777-40E3-B9DB-EBFDA21F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156A-B47B-4458-8942-55955698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988E0-2F92-47E7-BD0B-667413EA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B713-9516-4159-A706-446A2CDE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E34EA-9E5B-4C84-BDEF-081AA959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6F80-5350-467F-AB38-63C2B091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1356E-B79F-4CBC-806D-0EE3009F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BF3D-D839-4624-BE00-D858A744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082D-BB11-46AB-8B0A-1C4B4733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75D1C-966B-4E34-B32F-72B23E3A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27D6-A9E7-4EF2-947D-496E08BA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6466A-9219-4776-B321-9EBCAB8F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6D66C-5DC8-426F-9458-339C28DF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7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D429-C8A9-4680-8A0D-B92BCE2C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D738-C4AF-48B4-A3AA-FDC79B388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02AA0-B9A9-4821-8699-CB7C4B9F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C0A49-527C-4A6C-BD46-F9FD23CC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71770-445C-462A-BC00-F2B180F8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3FB21-493B-489E-BFA3-D9D68CD0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CE95-4C9F-44B7-BB8A-E295F128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CFB40-03A7-410B-A2F0-0F2494C6E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9AC-E662-45CC-9512-4AA3BB30B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83698-A4F4-494D-A000-5B5FCFCD2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436E4-50CC-4FA5-AD34-D818ECF14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504BA-1445-42F7-968B-92C260BA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E80C3-B668-4693-9B56-07567DE1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ECBF3-D732-4660-A894-9E679190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8D73-DE84-4D4A-B0D5-C202CCA7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D0C8C-B209-432A-8FA8-E309E07A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C11CB-EDF5-4EB3-928F-4A93903F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908DB-1107-47D3-9565-EA82867D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6730E-356A-4E6A-9FEB-F440A1B1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B25F0-F14D-4096-A803-B3965C2F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95DC6-3B85-4A96-844B-08C5FB53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5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9B49-5DBC-4663-931C-2663A321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9DE1-3EC3-49D5-99F7-711DA355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075DB-3ACC-4328-919B-46CDBEAA5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CE451-807A-42FF-BD4D-BF587F42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B7F73-23B8-4D61-8EDD-2F8BCF24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7D6EF-D118-4BDD-80E6-C8B9CB18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AD07-7E0F-440E-8154-B0462EB0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8F4C6-0958-4B99-B14A-D61AA8090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81EE4-E7CE-476A-B7A7-A7BBA6BD2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42C75-262D-4C1F-B65E-8654AB1D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29994-DBB0-4373-BB0D-C2470183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80753-AA2E-4AFD-935D-CACEB4A7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BAF90-BD62-42EF-A33A-DDDE68AC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6B62-8B90-4AA1-B513-B583107ED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D7EDD-AE12-4209-9445-26DC1FBAC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1CDA-59E1-494A-B95A-1EB7B1CD7CC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07FF4-FC39-464A-8CEF-3A5320B3E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05C4-FDC2-4630-BC2A-A495E88F1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6526-49C5-4573-881E-F4D0AEC1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9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5C0438-C1C2-422D-9CD8-119A604A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0E8FC7-9874-48B0-9D28-1789B96A3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2189" y="447025"/>
            <a:ext cx="7984796" cy="5963951"/>
          </a:xfrm>
        </p:spPr>
      </p:pic>
    </p:spTree>
    <p:extLst>
      <p:ext uri="{BB962C8B-B14F-4D97-AF65-F5344CB8AC3E}">
        <p14:creationId xmlns:p14="http://schemas.microsoft.com/office/powerpoint/2010/main" val="233242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20BCBA-6A9D-4F7C-BAAA-025AC285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E484E7-4041-4BC8-9316-C981B5C86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0478" y="252913"/>
            <a:ext cx="7711043" cy="5759481"/>
          </a:xfrm>
        </p:spPr>
      </p:pic>
    </p:spTree>
    <p:extLst>
      <p:ext uri="{BB962C8B-B14F-4D97-AF65-F5344CB8AC3E}">
        <p14:creationId xmlns:p14="http://schemas.microsoft.com/office/powerpoint/2010/main" val="96271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6828-0A6B-470F-80A9-12D18E3C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B9E32-784E-429C-9B5E-C6448A558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2490" y="338638"/>
            <a:ext cx="7711043" cy="5759481"/>
          </a:xfrm>
        </p:spPr>
      </p:pic>
    </p:spTree>
    <p:extLst>
      <p:ext uri="{BB962C8B-B14F-4D97-AF65-F5344CB8AC3E}">
        <p14:creationId xmlns:p14="http://schemas.microsoft.com/office/powerpoint/2010/main" val="202783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894C-F4EF-4D11-8A27-79EC29B4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8EC74-DDA7-426D-9360-FE46B9323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223" y="438656"/>
            <a:ext cx="7494247" cy="5597554"/>
          </a:xfrm>
        </p:spPr>
      </p:pic>
    </p:spTree>
    <p:extLst>
      <p:ext uri="{BB962C8B-B14F-4D97-AF65-F5344CB8AC3E}">
        <p14:creationId xmlns:p14="http://schemas.microsoft.com/office/powerpoint/2010/main" val="60195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Gravili</dc:creator>
  <cp:lastModifiedBy>Maria Gravili</cp:lastModifiedBy>
  <cp:revision>1</cp:revision>
  <dcterms:created xsi:type="dcterms:W3CDTF">2021-01-20T13:11:18Z</dcterms:created>
  <dcterms:modified xsi:type="dcterms:W3CDTF">2021-01-20T13:13:52Z</dcterms:modified>
</cp:coreProperties>
</file>