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7890D-C4A7-4223-B213-FFE1EB04965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04CC-3B97-4F2F-865E-AE1711CDC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990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7890D-C4A7-4223-B213-FFE1EB04965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04CC-3B97-4F2F-865E-AE1711CDC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20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7890D-C4A7-4223-B213-FFE1EB04965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04CC-3B97-4F2F-865E-AE1711CDC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94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7890D-C4A7-4223-B213-FFE1EB04965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04CC-3B97-4F2F-865E-AE1711CDC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35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7890D-C4A7-4223-B213-FFE1EB04965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04CC-3B97-4F2F-865E-AE1711CDC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459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7890D-C4A7-4223-B213-FFE1EB04965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04CC-3B97-4F2F-865E-AE1711CDC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686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7890D-C4A7-4223-B213-FFE1EB04965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04CC-3B97-4F2F-865E-AE1711CDC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225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7890D-C4A7-4223-B213-FFE1EB04965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04CC-3B97-4F2F-865E-AE1711CDC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940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7890D-C4A7-4223-B213-FFE1EB04965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04CC-3B97-4F2F-865E-AE1711CDC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701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7890D-C4A7-4223-B213-FFE1EB04965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04CC-3B97-4F2F-865E-AE1711CDC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532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7890D-C4A7-4223-B213-FFE1EB04965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04CC-3B97-4F2F-865E-AE1711CDC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950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7890D-C4A7-4223-B213-FFE1EB04965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104CC-3B97-4F2F-865E-AE1711CDC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093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2685" t="14856" r="23102" b="18313"/>
          <a:stretch/>
        </p:blipFill>
        <p:spPr>
          <a:xfrm>
            <a:off x="1433637" y="242607"/>
            <a:ext cx="9040399" cy="6268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394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1</cp:revision>
  <dcterms:created xsi:type="dcterms:W3CDTF">2021-01-20T10:06:36Z</dcterms:created>
  <dcterms:modified xsi:type="dcterms:W3CDTF">2021-01-20T10:06:52Z</dcterms:modified>
</cp:coreProperties>
</file>