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87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7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9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12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51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66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64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7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32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9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45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B86A4-0BE1-458F-915A-9112609566F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D292B-50F4-499D-97FD-2026DDF02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88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1343" t="16173" r="21852" b="20123"/>
          <a:stretch/>
        </p:blipFill>
        <p:spPr>
          <a:xfrm>
            <a:off x="941647" y="0"/>
            <a:ext cx="1038860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309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cp:lastPrinted>2021-01-20T09:37:57Z</cp:lastPrinted>
  <dcterms:created xsi:type="dcterms:W3CDTF">2021-01-20T09:37:08Z</dcterms:created>
  <dcterms:modified xsi:type="dcterms:W3CDTF">2021-01-20T09:43:22Z</dcterms:modified>
</cp:coreProperties>
</file>