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5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1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6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5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6F19-2B56-4E87-AE1C-0424D30ACD4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A7D8-E593-4060-8BA8-923E3083E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7634" y="85725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912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3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497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678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5386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831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2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793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5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866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7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2021-01-19T12:57:17Z</dcterms:created>
  <dcterms:modified xsi:type="dcterms:W3CDTF">2021-01-19T12:57:40Z</dcterms:modified>
</cp:coreProperties>
</file>