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551C-76E2-43C4-9116-80774602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EC4A2-E6CD-40F5-8F63-7F18F97A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D6A70-B50B-4D0F-BEFD-E4B6F361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8C30-A1B6-4839-88F0-E80B31EF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60627-239F-4369-AB95-81B95FA9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0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1FCF-9F3B-4282-A8F4-5B095550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CBC1D-54BC-43A3-B8EF-297C251C7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E4BDA-1718-4533-A317-7385CC11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E15B4-B035-4FA1-B46A-610734E6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1E6B-3DBA-4CE6-9011-F8DCA51C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2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B752B-FB55-4413-9924-FDF74E0CF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596C-961F-4EDE-ABB3-0054E004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F761-2139-4FE9-B622-8951BF95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2177-D533-45AF-A574-35682B42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351A6-9E6C-4AB2-B43B-13A3A0E7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0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97ED-46AB-4089-878A-ABBCBF9C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C771-EBAE-4746-872C-56DD8642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6886-3593-4150-8972-541D8563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14CDF-5853-4822-8F01-FA1B8B8C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743D-5D6E-46A4-A922-A4EBE36F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AE5D-970E-480B-BB54-5A2A177A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C962E-86BD-4B28-A29A-AD7E0037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7D1C-CBC0-43CA-8A1C-35AC0BD8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18D88-FA4C-4DC8-AF74-624149EB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016A4-4577-4454-9C2E-BA68C30E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6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250B-856E-41CD-9ECE-0D5B2E47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2C9D-8B43-4F0B-87FB-A074B6A6A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6C2E1-0465-4B87-ABCD-EF12F13D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1BE2E-5E57-43B3-8EC8-1DA525E4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2622F-DD84-4250-BBF4-DEA62E8F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056E1-DFE6-4684-BEC8-B6641D48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DF00-17EA-414F-8912-1C49399B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9A49E-24B6-4828-B9E2-474CFA9E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764A-35F0-475B-822B-0C39F0EC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9071E-EC4A-4E73-9D13-17225BAC0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34E05-B628-4C9E-923C-10540E012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773EC-689D-4B7A-A42B-CB888BA9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0C0F9-F85D-48E7-B27A-FC9F5EAA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B6E65-0D21-41FA-813A-79094CFC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507F-9A83-479F-A0BC-7232224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A8285-EAD4-472B-99DC-F203B79B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2364-F0F1-44B6-84A2-65B31D6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AD258-9DFE-4E6E-8458-E8337FBE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9CF03-A71E-4399-9544-48009A8F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5E174-A528-4DEE-A188-AA72B061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6B1EB-728D-4A7B-BACB-3404E69B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4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887C-7A89-4CE6-929D-C89DDC0C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E4A0-0701-4671-8947-032DBBE1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1F7D3-2E65-4095-8061-A33AA41D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7A69-0527-4EE7-9624-B0FF42E9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2D4DC-0980-4B48-A55B-D3C5117C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AB10B-37E3-439B-AA2A-7B9FC87C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886B-E67C-4540-816A-3B6C0EEE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9E90F-3982-4179-BCAF-91E1EFBB3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86E3E-0C69-42AE-A361-FF3CCDB1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B703-07AA-400E-837C-534AF5AE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411DE-7C60-4AC4-8909-468B3261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1CA1B-54E3-48B3-A398-D5E8B1FA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52122-C5EA-4B7A-B038-239CDA36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47593-8969-4E18-BB08-CBB17A6A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F94D-75F5-4DBE-8E1B-6803540FB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90EB-9360-4870-A91F-0477D51A79A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FD841-A2B5-487B-B3AA-3EAA6D785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4CF5-0968-4627-8675-8E7D4B370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BE21-1746-4495-A7B9-A43DFECA8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CBCB09-259A-4119-87C7-C1106B1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E60BD0-7FEC-417F-B73C-C9F02929E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900" y="841826"/>
            <a:ext cx="7671931" cy="5730268"/>
          </a:xfrm>
        </p:spPr>
      </p:pic>
    </p:spTree>
    <p:extLst>
      <p:ext uri="{BB962C8B-B14F-4D97-AF65-F5344CB8AC3E}">
        <p14:creationId xmlns:p14="http://schemas.microsoft.com/office/powerpoint/2010/main" val="244729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56A5-DA24-48C4-A2CF-1972ACD1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4909A-B45E-47B2-95CF-3B79D3F9E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454" y="-88775"/>
            <a:ext cx="8478295" cy="6332552"/>
          </a:xfrm>
        </p:spPr>
      </p:pic>
    </p:spTree>
    <p:extLst>
      <p:ext uri="{BB962C8B-B14F-4D97-AF65-F5344CB8AC3E}">
        <p14:creationId xmlns:p14="http://schemas.microsoft.com/office/powerpoint/2010/main" val="34709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F202-CB12-48D5-835B-EE3D14C7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B0E58-EB63-4688-81D9-55591C31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4370" y="90703"/>
            <a:ext cx="8170130" cy="6102379"/>
          </a:xfrm>
        </p:spPr>
      </p:pic>
    </p:spTree>
    <p:extLst>
      <p:ext uri="{BB962C8B-B14F-4D97-AF65-F5344CB8AC3E}">
        <p14:creationId xmlns:p14="http://schemas.microsoft.com/office/powerpoint/2010/main" val="8065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B30E-855D-499E-BFC6-A32E917D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B862B-BAF2-4F6D-904A-824B2043A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2500" y="625462"/>
            <a:ext cx="7506999" cy="5607078"/>
          </a:xfrm>
        </p:spPr>
      </p:pic>
    </p:spTree>
    <p:extLst>
      <p:ext uri="{BB962C8B-B14F-4D97-AF65-F5344CB8AC3E}">
        <p14:creationId xmlns:p14="http://schemas.microsoft.com/office/powerpoint/2010/main" val="281365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B4FE-EEBC-41D9-ADCF-9D7DD77E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2D97F-00B9-4F73-B8B6-3521A04DE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4748" y="482584"/>
            <a:ext cx="7889577" cy="5892831"/>
          </a:xfrm>
        </p:spPr>
      </p:pic>
    </p:spTree>
    <p:extLst>
      <p:ext uri="{BB962C8B-B14F-4D97-AF65-F5344CB8AC3E}">
        <p14:creationId xmlns:p14="http://schemas.microsoft.com/office/powerpoint/2010/main" val="7220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6D30-CE42-4C3C-8FBD-22B64887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2790C-CD20-475D-A2CA-292000B73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924" y="-857378"/>
            <a:ext cx="9560153" cy="7140606"/>
          </a:xfrm>
        </p:spPr>
      </p:pic>
    </p:spTree>
    <p:extLst>
      <p:ext uri="{BB962C8B-B14F-4D97-AF65-F5344CB8AC3E}">
        <p14:creationId xmlns:p14="http://schemas.microsoft.com/office/powerpoint/2010/main" val="291888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FCBC-E6F2-4398-BBA6-1B29CAD4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ABBF1-855C-42EF-BC35-681ED9C94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7268" y="795366"/>
            <a:ext cx="7940587" cy="5930931"/>
          </a:xfrm>
        </p:spPr>
      </p:pic>
    </p:spTree>
    <p:extLst>
      <p:ext uri="{BB962C8B-B14F-4D97-AF65-F5344CB8AC3E}">
        <p14:creationId xmlns:p14="http://schemas.microsoft.com/office/powerpoint/2010/main" val="86896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104D-1A76-4F09-89BC-C0B3F0FA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D56AC7-53C8-455D-883F-5743678EB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6164" y="89577"/>
            <a:ext cx="8399672" cy="6273828"/>
          </a:xfrm>
        </p:spPr>
      </p:pic>
    </p:spTree>
    <p:extLst>
      <p:ext uri="{BB962C8B-B14F-4D97-AF65-F5344CB8AC3E}">
        <p14:creationId xmlns:p14="http://schemas.microsoft.com/office/powerpoint/2010/main" val="363122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C99A-ECEF-477B-8172-3C738636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AA91C-E262-420D-83F9-1FA2C2A5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7626" y="6286"/>
            <a:ext cx="8756746" cy="6540531"/>
          </a:xfrm>
        </p:spPr>
      </p:pic>
    </p:spTree>
    <p:extLst>
      <p:ext uri="{BB962C8B-B14F-4D97-AF65-F5344CB8AC3E}">
        <p14:creationId xmlns:p14="http://schemas.microsoft.com/office/powerpoint/2010/main" val="129359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345D-2221-4040-BA1F-70270712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F438B-9F63-4DCA-ADDD-D26D69893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8799" y="429318"/>
            <a:ext cx="8864934" cy="6621338"/>
          </a:xfrm>
        </p:spPr>
      </p:pic>
    </p:spTree>
    <p:extLst>
      <p:ext uri="{BB962C8B-B14F-4D97-AF65-F5344CB8AC3E}">
        <p14:creationId xmlns:p14="http://schemas.microsoft.com/office/powerpoint/2010/main" val="184710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1</cp:revision>
  <dcterms:created xsi:type="dcterms:W3CDTF">2021-01-19T14:36:27Z</dcterms:created>
  <dcterms:modified xsi:type="dcterms:W3CDTF">2021-01-19T14:41:40Z</dcterms:modified>
</cp:coreProperties>
</file>