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FA7-7D66-48A9-AEB4-FA5345EA2531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B5D-42AD-4CDD-91E5-931C208A08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04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FA7-7D66-48A9-AEB4-FA5345EA2531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B5D-42AD-4CDD-91E5-931C208A08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047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FA7-7D66-48A9-AEB4-FA5345EA2531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B5D-42AD-4CDD-91E5-931C208A08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89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FA7-7D66-48A9-AEB4-FA5345EA2531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B5D-42AD-4CDD-91E5-931C208A08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506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FA7-7D66-48A9-AEB4-FA5345EA2531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B5D-42AD-4CDD-91E5-931C208A08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803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FA7-7D66-48A9-AEB4-FA5345EA2531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B5D-42AD-4CDD-91E5-931C208A08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750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FA7-7D66-48A9-AEB4-FA5345EA2531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B5D-42AD-4CDD-91E5-931C208A08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997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FA7-7D66-48A9-AEB4-FA5345EA2531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B5D-42AD-4CDD-91E5-931C208A08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25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FA7-7D66-48A9-AEB4-FA5345EA2531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B5D-42AD-4CDD-91E5-931C208A08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15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FA7-7D66-48A9-AEB4-FA5345EA2531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B5D-42AD-4CDD-91E5-931C208A08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66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EFA7-7D66-48A9-AEB4-FA5345EA2531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B5D-42AD-4CDD-91E5-931C208A08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31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FEFA7-7D66-48A9-AEB4-FA5345EA2531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54B5D-42AD-4CDD-91E5-931C208A08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349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2037" t="17655" r="33702" b="31769"/>
          <a:stretch/>
        </p:blipFill>
        <p:spPr>
          <a:xfrm>
            <a:off x="201508" y="150784"/>
            <a:ext cx="6265178" cy="52027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49398" t="10041" r="35046" b="47243"/>
          <a:stretch/>
        </p:blipFill>
        <p:spPr>
          <a:xfrm>
            <a:off x="3334097" y="959350"/>
            <a:ext cx="2844801" cy="43942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34768" t="52997" r="50464" b="8971"/>
          <a:stretch/>
        </p:blipFill>
        <p:spPr>
          <a:xfrm>
            <a:off x="6178898" y="840662"/>
            <a:ext cx="2700867" cy="405553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34768" t="43867" r="50464" b="47583"/>
          <a:stretch/>
        </p:blipFill>
        <p:spPr>
          <a:xfrm>
            <a:off x="6322792" y="4515120"/>
            <a:ext cx="2700867" cy="91178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1508" y="5827222"/>
            <a:ext cx="33646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Remember these are 2ps </a:t>
            </a:r>
          </a:p>
          <a:p>
            <a:endParaRPr lang="en-GB" dirty="0"/>
          </a:p>
          <a:p>
            <a:r>
              <a:rPr lang="en-GB" dirty="0" smtClean="0"/>
              <a:t>So each coin is worth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8368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A8148E0C281F48BC832E5FCBC95DE9" ma:contentTypeVersion="12" ma:contentTypeDescription="Create a new document." ma:contentTypeScope="" ma:versionID="ed6b2d59719ea63a34931ebbdd6c136a">
  <xsd:schema xmlns:xsd="http://www.w3.org/2001/XMLSchema" xmlns:xs="http://www.w3.org/2001/XMLSchema" xmlns:p="http://schemas.microsoft.com/office/2006/metadata/properties" xmlns:ns3="08679c29-3aea-448e-bcde-7c877395c1a9" xmlns:ns4="acfc2d43-866d-4a7c-bb12-68eb03445b14" targetNamespace="http://schemas.microsoft.com/office/2006/metadata/properties" ma:root="true" ma:fieldsID="689ef0decfe08a4768138036535641ba" ns3:_="" ns4:_="">
    <xsd:import namespace="08679c29-3aea-448e-bcde-7c877395c1a9"/>
    <xsd:import namespace="acfc2d43-866d-4a7c-bb12-68eb03445b1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679c29-3aea-448e-bcde-7c877395c1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fc2d43-866d-4a7c-bb12-68eb03445b1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64274B-8FE6-46A3-B819-DC62AC29F2F5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acfc2d43-866d-4a7c-bb12-68eb03445b14"/>
    <ds:schemaRef ds:uri="http://schemas.microsoft.com/office/2006/documentManagement/types"/>
    <ds:schemaRef ds:uri="08679c29-3aea-448e-bcde-7c877395c1a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DB95588-D8B5-4B07-9723-FA8ABF4130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B6383D-A790-414D-BF81-CD9E9FEB8A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679c29-3aea-448e-bcde-7c877395c1a9"/>
    <ds:schemaRef ds:uri="acfc2d43-866d-4a7c-bb12-68eb03445b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2</cp:revision>
  <dcterms:created xsi:type="dcterms:W3CDTF">2021-01-19T11:01:04Z</dcterms:created>
  <dcterms:modified xsi:type="dcterms:W3CDTF">2021-01-19T11:18:10Z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0x010100FAA8148E0C281F48BC832E5FCBC95DE9</vt:lpwstr>
  </property>
</Properties>
</file>