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B97DC-7B4F-4F96-9386-B9675967329E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3EE80-CC20-464A-9CCA-AC2773207C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420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52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45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8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2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04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78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31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658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105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89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46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CCF35-7EEE-4185-9188-DD23BE2768C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5FE2-936D-42F4-A242-B3444440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57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373" t="12941" r="1733" b="7424"/>
          <a:stretch/>
        </p:blipFill>
        <p:spPr>
          <a:xfrm rot="16200000">
            <a:off x="738197" y="455564"/>
            <a:ext cx="5672554" cy="64839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9012" y="553472"/>
            <a:ext cx="64174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 smtClean="0">
                <a:latin typeface="Comic Sans MS" panose="030F0702030302020204" pitchFamily="66" charset="0"/>
              </a:rPr>
              <a:t>Can I draw and label my own version of the story?</a:t>
            </a:r>
            <a:r>
              <a:rPr lang="en-GB" sz="1400" b="1" dirty="0" smtClean="0">
                <a:latin typeface="Comic Sans MS" panose="030F0702030302020204" pitchFamily="66" charset="0"/>
              </a:rPr>
              <a:t>          </a:t>
            </a:r>
            <a:r>
              <a:rPr lang="en-GB" sz="1400" b="1" u="sng" dirty="0" smtClean="0">
                <a:latin typeface="Comic Sans MS" panose="030F0702030302020204" pitchFamily="66" charset="0"/>
              </a:rPr>
              <a:t>19.01.21</a:t>
            </a:r>
            <a:endParaRPr lang="en-GB" sz="1400" b="1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25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2021-01-19T10:50:09Z</dcterms:created>
  <dcterms:modified xsi:type="dcterms:W3CDTF">2021-01-19T10:51:09Z</dcterms:modified>
</cp:coreProperties>
</file>