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4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7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4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1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3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2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7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6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94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3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1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BD11-065D-4397-968F-667DE22243E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EAE8-072F-496D-9265-9C1CFD827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/>
          <a:stretch/>
        </p:blipFill>
        <p:spPr>
          <a:xfrm rot="5400000">
            <a:off x="-240096" y="1194566"/>
            <a:ext cx="6858000" cy="446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228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1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3"/>
          <a:stretch/>
        </p:blipFill>
        <p:spPr>
          <a:xfrm rot="5400000">
            <a:off x="-366220" y="1178801"/>
            <a:ext cx="6858000" cy="4500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723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/>
          <a:stretch/>
        </p:blipFill>
        <p:spPr>
          <a:xfrm rot="5400000">
            <a:off x="-374103" y="1060559"/>
            <a:ext cx="6858000" cy="4736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b="5517"/>
          <a:stretch/>
        </p:blipFill>
        <p:spPr>
          <a:xfrm rot="5400000">
            <a:off x="4727371" y="995510"/>
            <a:ext cx="6897414" cy="493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8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7"/>
          <a:stretch/>
        </p:blipFill>
        <p:spPr>
          <a:xfrm rot="5400000">
            <a:off x="106746" y="1147269"/>
            <a:ext cx="6858000" cy="4563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6"/>
          <a:stretch/>
        </p:blipFill>
        <p:spPr>
          <a:xfrm rot="5400000">
            <a:off x="5066971" y="1050050"/>
            <a:ext cx="6858000" cy="47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2021-01-18T08:24:11Z</dcterms:created>
  <dcterms:modified xsi:type="dcterms:W3CDTF">2021-01-18T08:24:45Z</dcterms:modified>
</cp:coreProperties>
</file>