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2208" y="-1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2E5A9-1758-4E3E-BAA5-F4F6329B8ED7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210D9-AA52-4F20-8315-A16DD4246C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152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10D9-AA52-4F20-8315-A16DD4246C9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358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45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519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44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175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903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0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604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904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43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756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98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74B16-4E0B-4013-B990-228D511D60CB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92D19-7F71-4B49-A466-8EE21A9D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6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gif"/><Relationship Id="rId3" Type="http://schemas.openxmlformats.org/officeDocument/2006/relationships/image" Target="../media/image1.gif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http://images.clipart.com/thm/thm11/CL/5344_2005010018/000803_1058_38/21824190.thm.jpg?000803_1058_3879_v__v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gif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32656" y="74985"/>
            <a:ext cx="6212496" cy="536575"/>
          </a:xfrm>
        </p:spPr>
        <p:txBody>
          <a:bodyPr>
            <a:normAutofit/>
          </a:bodyPr>
          <a:lstStyle/>
          <a:p>
            <a:r>
              <a:rPr lang="en-GB" sz="2000" b="1" dirty="0" smtClean="0">
                <a:latin typeface="Comic Sans MS" pitchFamily="66" charset="0"/>
              </a:rPr>
              <a:t>Order Ancient Egyptian Events on a Timeline</a:t>
            </a:r>
            <a:endParaRPr lang="en-GB" sz="2000" b="1" dirty="0">
              <a:latin typeface="Comic Sans MS" pitchFamily="66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192" y="1965333"/>
            <a:ext cx="1524000" cy="688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3500 BC</a:t>
            </a:r>
            <a:endParaRPr lang="en-GB" sz="1400" dirty="0">
              <a:latin typeface="Comic Sans MS" pitchFamily="66" charset="0"/>
            </a:endParaRPr>
          </a:p>
          <a:p>
            <a:r>
              <a:rPr lang="en-GB" sz="1400" dirty="0" smtClean="0">
                <a:latin typeface="Comic Sans MS" pitchFamily="66" charset="0"/>
              </a:rPr>
              <a:t>First use of hieroglyphics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392" y="981083"/>
            <a:ext cx="13716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60648" y="7702334"/>
            <a:ext cx="17526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332 BC</a:t>
            </a:r>
          </a:p>
          <a:p>
            <a:r>
              <a:rPr lang="en-GB" sz="1400" dirty="0" smtClean="0">
                <a:latin typeface="Comic Sans MS" pitchFamily="66" charset="0"/>
              </a:rPr>
              <a:t>Alexander the Great takes over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6848" y="6787934"/>
            <a:ext cx="16002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357184" y="1892308"/>
            <a:ext cx="1728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350" dirty="0" smtClean="0">
                <a:latin typeface="Comic Sans MS" pitchFamily="66" charset="0"/>
              </a:rPr>
              <a:t>2400 BC</a:t>
            </a:r>
          </a:p>
          <a:p>
            <a:r>
              <a:rPr lang="en-GB" sz="1350" dirty="0" smtClean="0">
                <a:latin typeface="Comic Sans MS" pitchFamily="66" charset="0"/>
              </a:rPr>
              <a:t>First obelisks built (tombs for nobles)</a:t>
            </a:r>
            <a:endParaRPr lang="en-GB" sz="1350" dirty="0"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12012" y="977908"/>
            <a:ext cx="16002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352697" y="5781683"/>
            <a:ext cx="1692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2500 BC </a:t>
            </a:r>
          </a:p>
          <a:p>
            <a:r>
              <a:rPr lang="en-GB" sz="1400" dirty="0" smtClean="0">
                <a:latin typeface="Comic Sans MS" pitchFamily="66" charset="0"/>
              </a:rPr>
              <a:t>Great Sphinx and Great Pyramid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12703" y="4867283"/>
            <a:ext cx="15480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2159496" y="7702334"/>
            <a:ext cx="1728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4500 BC </a:t>
            </a:r>
          </a:p>
          <a:p>
            <a:r>
              <a:rPr lang="en-GB" sz="1400" dirty="0" smtClean="0">
                <a:latin typeface="Comic Sans MS" pitchFamily="66" charset="0"/>
              </a:rPr>
              <a:t>Egyptians use sails for first time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20500" y="6791109"/>
            <a:ext cx="16200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192" y="3870333"/>
            <a:ext cx="1524000" cy="688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3000 BC </a:t>
            </a:r>
          </a:p>
          <a:p>
            <a:r>
              <a:rPr lang="en-GB" sz="1400" dirty="0" smtClean="0">
                <a:latin typeface="Comic Sans MS" pitchFamily="66" charset="0"/>
              </a:rPr>
              <a:t>First buildings of mud brick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0392" y="2886082"/>
            <a:ext cx="13716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1611812" y="3870333"/>
            <a:ext cx="1524000" cy="688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525 – 404 BC </a:t>
            </a:r>
          </a:p>
          <a:p>
            <a:r>
              <a:rPr lang="en-GB" sz="1400" dirty="0" smtClean="0">
                <a:latin typeface="Comic Sans MS" pitchFamily="66" charset="0"/>
              </a:rPr>
              <a:t>Persians invade and rule Egypt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611812" y="2886082"/>
            <a:ext cx="16002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3412012" y="3873508"/>
            <a:ext cx="1600200" cy="688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5000 BC </a:t>
            </a:r>
          </a:p>
          <a:p>
            <a:r>
              <a:rPr lang="en-GB" sz="1400" dirty="0" smtClean="0">
                <a:latin typeface="Comic Sans MS" pitchFamily="66" charset="0"/>
              </a:rPr>
              <a:t>Farm cattle, wheat and barley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5141168" y="3867158"/>
            <a:ext cx="1600200" cy="688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30 BC onwards </a:t>
            </a:r>
          </a:p>
          <a:p>
            <a:r>
              <a:rPr lang="en-GB" sz="1400" dirty="0" smtClean="0">
                <a:latin typeface="Comic Sans MS" pitchFamily="66" charset="0"/>
              </a:rPr>
              <a:t>Romans control Egypt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1577295" y="1885370"/>
            <a:ext cx="1707689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1500 BC </a:t>
            </a:r>
          </a:p>
          <a:p>
            <a:r>
              <a:rPr lang="en-GB" sz="1400" dirty="0" smtClean="0">
                <a:latin typeface="Comic Sans MS" pitchFamily="66" charset="0"/>
              </a:rPr>
              <a:t>Valley of the Kings tombs built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728888" y="5772157"/>
            <a:ext cx="1619584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6000BC </a:t>
            </a:r>
          </a:p>
          <a:p>
            <a:r>
              <a:rPr lang="en-GB" sz="1400" dirty="0" smtClean="0">
                <a:latin typeface="Comic Sans MS" pitchFamily="66" charset="0"/>
              </a:rPr>
              <a:t>People settle near River Nile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5217368" y="1882825"/>
            <a:ext cx="1524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30 BC </a:t>
            </a:r>
          </a:p>
          <a:p>
            <a:r>
              <a:rPr lang="en-GB" sz="1400" dirty="0" smtClean="0">
                <a:latin typeface="Comic Sans MS" pitchFamily="66" charset="0"/>
              </a:rPr>
              <a:t>Death of Cleopatra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12012" y="2882908"/>
            <a:ext cx="16002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2529088" y="5775333"/>
            <a:ext cx="1692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 smtClean="0">
                <a:latin typeface="Comic Sans MS" pitchFamily="66" charset="0"/>
              </a:rPr>
              <a:t>1325 BC</a:t>
            </a:r>
          </a:p>
          <a:p>
            <a:r>
              <a:rPr lang="en-GB" sz="1400" dirty="0">
                <a:latin typeface="Comic Sans MS" pitchFamily="66" charset="0"/>
              </a:rPr>
              <a:t>King </a:t>
            </a:r>
            <a:r>
              <a:rPr lang="en-GB" sz="1400" dirty="0" smtClean="0">
                <a:latin typeface="Comic Sans MS" pitchFamily="66" charset="0"/>
              </a:rPr>
              <a:t>Tutankhamun buried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41168" y="2879733"/>
            <a:ext cx="15480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800472" y="4867282"/>
            <a:ext cx="15480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170358" y="971600"/>
            <a:ext cx="15480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2564904" y="4864108"/>
            <a:ext cx="16002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1613559" y="974324"/>
            <a:ext cx="1600200" cy="167322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2" descr="http://images.clipart.com/thm/thm6/CL/artineed/business_occupation/popular_spots_hawaii_001/14993580.thm.gif?0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720" y="5057377"/>
            <a:ext cx="1285875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ages.clipart.com/thm/thm8/CL/5625.062706/34946265.thm.jpg?060802_5396_0030_v__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322" y="2951920"/>
            <a:ext cx="587371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http://images.clipart.com/thm/thm11/CL/5433_2005010014/000803_1063_83/20737205.thm.jpg?000803_1063_8380_v__v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278" y="6940334"/>
            <a:ext cx="12192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images.clipart.com/thm/thm11/CL/5344_2005010018/000803_1075_34/22370211.thm.jpg?000803_1075_3421_v__v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98" y="1034960"/>
            <a:ext cx="660938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images.clipart.com/thm/thm11/CL/5433_2005010014/000803_1086_79/21369847.thm.jpg?000803_1086_7981_v__v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103" y="3030444"/>
            <a:ext cx="1219200" cy="742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images.clipart.com/thm/thm11/CL/5433_2005010014/000803_1085_29/21321411.thm.jpg?000803_1085_2954_v__v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768" y="4995801"/>
            <a:ext cx="12192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images.clipart.com/thm/thm6/CL/artineed/business_occupation/popular_spots_egypt_001/14992422.thm.gif?0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944" y="1080297"/>
            <a:ext cx="972000" cy="84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images.clipart.com/thm/thm11/CL/5344_2005010018/000803_1077_04/20126458.thm.jpg?000803_1077_0453_v__v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32" b="25991"/>
          <a:stretch/>
        </p:blipFill>
        <p:spPr bwMode="auto">
          <a:xfrm>
            <a:off x="2713856" y="5057376"/>
            <a:ext cx="1332000" cy="728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images.clipart.com/thb/thb6/CL/artineed/things/early_weapons_axes_001/16115008.thb.jpg?01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216" y="2951921"/>
            <a:ext cx="743143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://upload.wikimedia.org/wikipedia/commons/thumb/c/cb/AlexanderTheGreat_Bust.jpg/347px-AlexanderTheGreat_Bust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00" y="6876256"/>
            <a:ext cx="624600" cy="8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://images.clipart.com/thm/thm6/CL/artineed/art/egypt_sculpture_001/14675793.thm.gif?01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64" y="1017636"/>
            <a:ext cx="571500" cy="86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http://images.clipart.com/thm/thm11/CL/5344_2005010018/000803_1058_38/21824190.thm.jpg?000803_1058_3879_v__v"/>
          <p:cNvPicPr>
            <a:picLocks noChangeAspect="1" noChangeArrowheads="1"/>
          </p:cNvPicPr>
          <p:nvPr/>
        </p:nvPicPr>
        <p:blipFill>
          <a:blip r:embed="rId14" r:link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382" y="1077682"/>
            <a:ext cx="633938" cy="82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5" name="Picture 31" descr="http://images.clipart.com/thm/thm11/CL/5344_2005010018/000803_1058_38/21823966.thm.jpg?000803_1058_3855_v__v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249" y="2951920"/>
            <a:ext cx="689063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8243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100</Words>
  <Application>Microsoft Office PowerPoint</Application>
  <PresentationFormat>On-screen Show (4:3)</PresentationFormat>
  <Paragraphs>28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Order Ancient Egyptian Events on a Timeline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events on a timeline</dc:title>
  <dc:creator>SaveTeachersSundays</dc:creator>
  <cp:lastModifiedBy>whissy</cp:lastModifiedBy>
  <cp:revision>38</cp:revision>
  <dcterms:created xsi:type="dcterms:W3CDTF">2013-07-24T12:44:43Z</dcterms:created>
  <dcterms:modified xsi:type="dcterms:W3CDTF">2021-01-17T18:46:52Z</dcterms:modified>
</cp:coreProperties>
</file>