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0EFFA-B121-4F8D-B1DC-C7DA2F730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4555-A626-4D58-913B-21F56E7ED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D75F6-9FD9-4E65-87BD-E23BB0B01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7A6A-3C6C-452F-8076-3D125E5531F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C3942-C53B-4A34-94EC-3D16949B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3A2E6-FF96-4441-8759-494F75AA9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E9E5-1E23-4C5B-8C61-C7E5113C4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66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2704D-EE01-4A3B-A844-48F2EAB9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75969-4843-4161-AA8B-54810271D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333FC-9743-48E7-BCA1-BC507539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7A6A-3C6C-452F-8076-3D125E5531F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4CDC0-1C37-4E6A-885A-25A732EC8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A2CC6-9727-4394-92F4-E74D9720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E9E5-1E23-4C5B-8C61-C7E5113C4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66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D83422-7C54-4E41-A84E-134947120B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EC7093-183E-4FFB-8B79-41ACD5E26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8AE54-EDB2-4F5C-8832-684BF4275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7A6A-3C6C-452F-8076-3D125E5531F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FAACA-59BA-413C-A195-F3391EF42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6E15E-36F3-4D65-943E-5F99C70F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E9E5-1E23-4C5B-8C61-C7E5113C4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89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C75C9-7B55-4118-8CD5-2C7B75630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52A31-D97B-4D54-84BB-5AA81AB03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C947E-F052-48B4-9800-C4D309A25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7A6A-3C6C-452F-8076-3D125E5531F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16D3A-E6A5-4B69-AC5B-9FF0C92A9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CA878-5943-4F2F-8748-DBB7DDA6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E9E5-1E23-4C5B-8C61-C7E5113C4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33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6028B-7425-4989-8F0B-3D3BCA083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AC496-645C-4FEE-A5D2-DDB28C628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3F5E3-EBF6-4FB6-84FC-6A4BA52A9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7A6A-3C6C-452F-8076-3D125E5531F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47FBD-DD3F-4B0A-9706-E5FF2737F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34D28-A458-4609-B146-061C393DA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E9E5-1E23-4C5B-8C61-C7E5113C4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24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60C8F-F42A-4536-A8A3-BAAA0FF2D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61F4B-D489-4A2B-8932-52FE5AFC9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56DB72-A8EB-4D34-981F-C6EC007DF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161A9-B294-40C8-9762-D0E2133AD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7A6A-3C6C-452F-8076-3D125E5531F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2C4A2-D7E2-4AE3-9752-A85686240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4E2EB6-6619-4B5D-A1F0-778BBAE2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E9E5-1E23-4C5B-8C61-C7E5113C4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78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9A87F-097D-4217-8418-8BB2E5FFD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C0508-25D7-4AA2-A660-BC8502192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2BDD3-E123-4314-9808-40EB9499C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DA877E-FC64-4FA9-8DE5-8CA08B12CC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87BE19-3D3C-4FDA-B47C-58E7B7C338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462C3E-8617-487C-BEAF-2835646D7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7A6A-3C6C-452F-8076-3D125E5531F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CCE0BE-E27F-4C04-AE04-5737A5C83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CB64A0-3EBB-4E4B-90E9-C310B6C23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E9E5-1E23-4C5B-8C61-C7E5113C4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17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202BF-D8ED-49D3-8C59-213546F5B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490BA9-64EA-41D3-B8E5-F61800C0D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7A6A-3C6C-452F-8076-3D125E5531F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56552-8979-4F50-BF0D-182F0AE3B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B5FF6-6AB5-4654-B514-E21301D7D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E9E5-1E23-4C5B-8C61-C7E5113C4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4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A75C86-ED40-438D-9ACB-03E6A4E86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7A6A-3C6C-452F-8076-3D125E5531F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F96A9B-7684-4593-8B06-F08659F0B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E07A6-00BB-47F5-8F61-3339C7BD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E9E5-1E23-4C5B-8C61-C7E5113C4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33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1266-99C9-4C3D-B6C2-DCFF7EDE0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F260F-FD94-44F3-AF44-5860444C3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95F52-5D2C-4661-A9F7-434456F2B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894EE-307C-4F87-8442-CF25307DE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7A6A-3C6C-452F-8076-3D125E5531F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F15B2-2479-412E-AF2B-E1872A645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345AE-3347-4B21-8E05-D92F5DDB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E9E5-1E23-4C5B-8C61-C7E5113C4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049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809BD-AC71-43BC-A4CA-A762742F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A97C30-8BE1-4CCB-A9A1-64E35F758A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03CAC0-2F5B-41BF-938E-6B1BEF223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3C510-E5ED-4EEC-94D5-6E9E8FB43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7A6A-3C6C-452F-8076-3D125E5531F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E3194-77A8-47D8-BB0A-3A1C3AB24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641EB-89F2-4723-A2BC-7D13F2F41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E9E5-1E23-4C5B-8C61-C7E5113C4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77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73D5E4-3571-472F-B55D-1DBEEE813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291BF-69FB-49CC-81DD-4B643FA7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1B7DC-D399-4E9F-A26A-4FE4C17014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E7A6A-3C6C-452F-8076-3D125E5531F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21CE5-BFCD-43DC-85B4-B1996DDDD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DEFE1-B381-4B44-AAB7-873D26E3A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9E9E5-1E23-4C5B-8C61-C7E5113C4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06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9896CA-7CC4-40B3-9C96-216419F71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E44C8C-7C7D-4C71-AA23-F0B261A8A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3376" y="946285"/>
            <a:ext cx="8120819" cy="6065548"/>
          </a:xfrm>
        </p:spPr>
      </p:pic>
    </p:spTree>
    <p:extLst>
      <p:ext uri="{BB962C8B-B14F-4D97-AF65-F5344CB8AC3E}">
        <p14:creationId xmlns:p14="http://schemas.microsoft.com/office/powerpoint/2010/main" val="3869362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B3B45-0461-40EA-A729-DDFCEA449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66862E-A601-401E-A66E-BD64F5988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0766" y="417514"/>
            <a:ext cx="9496390" cy="7092981"/>
          </a:xfrm>
        </p:spPr>
      </p:pic>
    </p:spTree>
    <p:extLst>
      <p:ext uri="{BB962C8B-B14F-4D97-AF65-F5344CB8AC3E}">
        <p14:creationId xmlns:p14="http://schemas.microsoft.com/office/powerpoint/2010/main" val="810153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Gravili</dc:creator>
  <cp:lastModifiedBy>Maria Gravili</cp:lastModifiedBy>
  <cp:revision>1</cp:revision>
  <dcterms:created xsi:type="dcterms:W3CDTF">2021-01-18T14:58:55Z</dcterms:created>
  <dcterms:modified xsi:type="dcterms:W3CDTF">2021-01-18T15:00:23Z</dcterms:modified>
</cp:coreProperties>
</file>