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8F35-9864-40F6-82FA-146698BB5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802DA-C6B6-441E-8D44-0C6F6BFB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163C-905F-4AA9-838F-0EEE2AEB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E9ACA-198E-4960-90BB-3B012EFF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17BBA-4EB5-494F-88AC-ADF08F6B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3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9EA4-470D-4CD9-A9BF-41404085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D7E36-4A2F-49DE-B8B4-D6C1EC6CD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94C09-F2F8-4FD7-ADA6-8AFF9CA9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AACB-FC37-4E75-9F6D-B2A843C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146D-838C-4BDD-86ED-A92B8FF2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5A9AA-4FF6-40AF-A98E-A627092C0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100DF-146C-4479-90F9-6B8439D5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231D-0CBB-4F0B-8CBB-243FCB44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ECE36-CCC6-4EE1-BF6A-398D3C19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8757-40D9-49C0-8822-20482517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DAC8-6C9F-4167-8A78-F55DF7E3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F325-A6E2-49F3-91A8-4D754CDF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0A658-C9D6-42AB-8123-C38C4285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89FD-3015-491E-A92E-BBA35F4F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3C24-F637-4ADA-9170-58B5D644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4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96A1-9A06-44BD-A5DE-CCA415A9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250D5-032F-4779-A786-8E1895A3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5576B-1478-4711-B228-44C9AEBF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DD0A-199A-4297-82E4-DCF67B8B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A6F66-07AD-47E6-8562-67D1DF37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3C8A-A0D5-4544-8170-0DE836CF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A95A-0A8E-4C01-AE7F-9816789BE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3F8-3FCE-4976-B289-5393D870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6B63C-DC1E-4514-80D7-0AA841E3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52D92-CA98-47AD-9689-456EE93E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B891E-DC14-4D51-AF80-77865F34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415B-B433-42E9-8132-04D1C70E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5485-CA6B-4E2D-91EA-348964E0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724ED-7304-4264-8D25-F7C502B58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A4324-4A8E-4F5D-96A8-5D3AD3E9E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C9B9D-5618-4196-B751-22E0C8179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84927-CE4C-49E5-868F-4007ECEC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BD1ED-32F9-439A-98E4-F610B53D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243E1-B91C-482D-93DF-9EA45E4D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0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977F-C7A0-4505-9BD7-FF2DFEC4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DB555-54EF-4B5C-81D4-FFA9E9D7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71CCE-1CEC-4702-9E5E-15902AF7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05897-D82B-4776-9119-E629DEF9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04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07565-6822-4B5D-AB7F-B2AF2979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48295-BC86-4FF5-9C55-0173F732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22A63-F715-410A-AE96-C83B68FB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68D3-26F1-4C3A-82A8-F7DF6ECD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E88F-98F7-4292-86CB-B354662F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AD8E3-1C83-462C-BFDB-97673B119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4FD4-332B-4EA7-B040-13A246F9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6201C-0B3D-458B-BA51-72704C5B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E938F-8014-4566-A27A-19672D48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8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96D7-DFFE-4BDD-B9B5-8C389CA3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C619E-46CC-4DD1-AD62-E193B0301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1B9BF-44E4-4AAF-A6A1-C6AE240E8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4EC1D-B675-43FC-BDC1-CA67657A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CF09F-2F30-4C02-8E9C-00B2A9C5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546F8-9C3D-49B0-ACAD-D6F39EDD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1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DFBDE-6884-4431-B15B-A5CE99FC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42A2-7B35-4125-B49E-CDFD66723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BADCE-34E2-431C-9533-642C9D420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2100-A94F-4C59-8A61-40661922A360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6AAA-101F-4A5E-8AE2-8CE7E0D3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AEACE-54A9-4BD3-83E8-96F867A27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988A-97FE-4CE3-B5D1-5A562DB55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7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30DD0C-566B-4AAC-91AA-36BE7505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322A5B-E76A-40B5-8168-1CAEBBDC7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194" y="345720"/>
            <a:ext cx="7943984" cy="5933468"/>
          </a:xfrm>
        </p:spPr>
      </p:pic>
    </p:spTree>
    <p:extLst>
      <p:ext uri="{BB962C8B-B14F-4D97-AF65-F5344CB8AC3E}">
        <p14:creationId xmlns:p14="http://schemas.microsoft.com/office/powerpoint/2010/main" val="340838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2B9C2-F2D9-49D9-B39D-0E61807C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D7A827-BB94-4A4F-84AA-A0EDC214A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044" y="414490"/>
            <a:ext cx="8071912" cy="6029020"/>
          </a:xfrm>
        </p:spPr>
      </p:pic>
    </p:spTree>
    <p:extLst>
      <p:ext uri="{BB962C8B-B14F-4D97-AF65-F5344CB8AC3E}">
        <p14:creationId xmlns:p14="http://schemas.microsoft.com/office/powerpoint/2010/main" val="351812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E8F4-AB1E-44D6-85D4-0DC2A63C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20BBDE-E366-4E04-9B10-7434C50EE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102" y="298511"/>
            <a:ext cx="8382467" cy="6260977"/>
          </a:xfrm>
        </p:spPr>
      </p:pic>
    </p:spTree>
    <p:extLst>
      <p:ext uri="{BB962C8B-B14F-4D97-AF65-F5344CB8AC3E}">
        <p14:creationId xmlns:p14="http://schemas.microsoft.com/office/powerpoint/2010/main" val="295720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1593-E34C-43B9-9EC5-2DA1C88A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D5DCA-D83A-4BC0-A565-D0313018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9487" y="348636"/>
            <a:ext cx="8701458" cy="6499236"/>
          </a:xfrm>
        </p:spPr>
      </p:pic>
    </p:spTree>
    <p:extLst>
      <p:ext uri="{BB962C8B-B14F-4D97-AF65-F5344CB8AC3E}">
        <p14:creationId xmlns:p14="http://schemas.microsoft.com/office/powerpoint/2010/main" val="115874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1F21-6F04-4547-98F5-4C44F705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A6759-CAC9-47B5-87CB-262DD6657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2133" y="533413"/>
            <a:ext cx="7955165" cy="5941819"/>
          </a:xfrm>
        </p:spPr>
      </p:pic>
    </p:spTree>
    <p:extLst>
      <p:ext uri="{BB962C8B-B14F-4D97-AF65-F5344CB8AC3E}">
        <p14:creationId xmlns:p14="http://schemas.microsoft.com/office/powerpoint/2010/main" val="88156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12E5-FE18-4358-88A5-6A919D4A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CAAF7-0305-47F7-912D-F3CCFD50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497" y="-113681"/>
            <a:ext cx="8425182" cy="6292881"/>
          </a:xfrm>
        </p:spPr>
      </p:pic>
    </p:spTree>
    <p:extLst>
      <p:ext uri="{BB962C8B-B14F-4D97-AF65-F5344CB8AC3E}">
        <p14:creationId xmlns:p14="http://schemas.microsoft.com/office/powerpoint/2010/main" val="253456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2</cp:revision>
  <dcterms:created xsi:type="dcterms:W3CDTF">2021-01-18T14:46:02Z</dcterms:created>
  <dcterms:modified xsi:type="dcterms:W3CDTF">2021-01-18T14:58:18Z</dcterms:modified>
</cp:coreProperties>
</file>