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1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0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7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0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4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6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9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FE66-A485-4A66-B073-55C5486E3D1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78C5-CE89-42E8-B85C-F921B1785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7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95" t="18775" r="61934" b="19776"/>
          <a:stretch/>
        </p:blipFill>
        <p:spPr>
          <a:xfrm>
            <a:off x="1354974" y="1163782"/>
            <a:ext cx="2335877" cy="41896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47804" y="2036618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7804" y="3045229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47804" y="3992879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3000896" y="748145"/>
            <a:ext cx="9035934" cy="4231179"/>
          </a:xfrm>
          <a:prstGeom prst="wedgeEllipseCallout">
            <a:avLst>
              <a:gd name="adj1" fmla="val -57724"/>
              <a:gd name="adj2" fmla="val -145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57200" y="324196"/>
            <a:ext cx="522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Can I write a speech bubble for the tiger?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19.01.21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47804" y="2036618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7804" y="3169212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47804" y="4301805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24196"/>
            <a:ext cx="522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Can I write a thought bubble for mum?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19.01.21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764" t="21731" r="34980" b="24929"/>
          <a:stretch/>
        </p:blipFill>
        <p:spPr>
          <a:xfrm>
            <a:off x="786631" y="2160539"/>
            <a:ext cx="2837719" cy="324273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009207" y="897774"/>
            <a:ext cx="9044247" cy="4896197"/>
          </a:xfrm>
          <a:prstGeom prst="cloudCallout">
            <a:avLst>
              <a:gd name="adj1" fmla="val -66330"/>
              <a:gd name="adj2" fmla="val -70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7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19" t="22346" r="66063" b="20676"/>
          <a:stretch/>
        </p:blipFill>
        <p:spPr>
          <a:xfrm>
            <a:off x="1178560" y="2021376"/>
            <a:ext cx="3369708" cy="4570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8131" y="512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Can I write a speech bubble for Sophie?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19.01.21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7804" y="2036618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47804" y="3045229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47804" y="3992879"/>
            <a:ext cx="674993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3541222" y="748145"/>
            <a:ext cx="8495608" cy="4231179"/>
          </a:xfrm>
          <a:prstGeom prst="wedgeEllipseCallout">
            <a:avLst>
              <a:gd name="adj1" fmla="val -45272"/>
              <a:gd name="adj2" fmla="val 5739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3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8148E0C281F48BC832E5FCBC95DE9" ma:contentTypeVersion="12" ma:contentTypeDescription="Create a new document." ma:contentTypeScope="" ma:versionID="ed6b2d59719ea63a34931ebbdd6c136a">
  <xsd:schema xmlns:xsd="http://www.w3.org/2001/XMLSchema" xmlns:xs="http://www.w3.org/2001/XMLSchema" xmlns:p="http://schemas.microsoft.com/office/2006/metadata/properties" xmlns:ns3="08679c29-3aea-448e-bcde-7c877395c1a9" xmlns:ns4="acfc2d43-866d-4a7c-bb12-68eb03445b14" targetNamespace="http://schemas.microsoft.com/office/2006/metadata/properties" ma:root="true" ma:fieldsID="689ef0decfe08a4768138036535641ba" ns3:_="" ns4:_="">
    <xsd:import namespace="08679c29-3aea-448e-bcde-7c877395c1a9"/>
    <xsd:import namespace="acfc2d43-866d-4a7c-bb12-68eb03445b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79c29-3aea-448e-bcde-7c877395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c2d43-866d-4a7c-bb12-68eb03445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72A5F-57E0-420E-85E1-6A9ADC5430CF}">
  <ds:schemaRefs>
    <ds:schemaRef ds:uri="http://purl.org/dc/terms/"/>
    <ds:schemaRef ds:uri="acfc2d43-866d-4a7c-bb12-68eb03445b14"/>
    <ds:schemaRef ds:uri="http://schemas.microsoft.com/office/2006/documentManagement/types"/>
    <ds:schemaRef ds:uri="08679c29-3aea-448e-bcde-7c877395c1a9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26C17F-EA18-427F-8E7B-FE1D90227D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4A7DC-D65E-4AED-AB73-0B7BF5BF0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79c29-3aea-448e-bcde-7c877395c1a9"/>
    <ds:schemaRef ds:uri="acfc2d43-866d-4a7c-bb12-68eb03445b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2021-01-18T10:27:07Z</dcterms:created>
  <dcterms:modified xsi:type="dcterms:W3CDTF">2021-01-18T11:00:19Z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0x010100FAA8148E0C281F48BC832E5FCBC95DE9</vt:lpwstr>
  </property>
</Properties>
</file>