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551D-5F37-4565-801C-417FF2647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BD170-085B-4DEF-96B3-8A9022162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871D7-B232-416F-B908-853AAE05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F5242-0578-4C5D-B410-5139322C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ED25-9BCE-4681-B09C-FF806718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8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96CD-06B1-471A-BDE9-1BA0DB37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B7274-8B1F-4C42-9494-03B9B5C88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7E7A-1C59-405C-B605-86918F22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6589A-94D1-472F-B241-9B9EEDB2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45593-D8B6-4C98-8040-0A25C2B0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0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0CA6A-0C81-4108-9753-81B8F00B9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4A8D6-BB93-49E6-BC89-E35638F37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DCC69-F4E5-42EE-B2E4-D0AC22E2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5DEBE-39B9-47F1-8976-85CEE2B6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E8B00-B41C-40D1-8C8B-F92E22CD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C216-F4CC-4984-82DA-00051AC9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BB66-3150-4D50-9698-BACE95F0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D0461-E1A3-4440-ADBA-5A60A683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D9207-02D2-4111-A7BC-298D4E9B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B398F-EA39-4DD3-B73A-36AFB65C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6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DBE4-2C3B-4A40-8A88-D81A0C3A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8BB4E-9F53-49F0-B4FE-A87BBE359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91C77-DFD9-43C7-9D30-37E45542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38332-BEB6-4D4E-80BA-353E8162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455B-7B9E-4674-B7F3-B98B4417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4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7116-FA98-4C81-A86C-7541898E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78D90-A311-405A-A733-38F9FC5D9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BC29C-E9DB-440D-9095-AFBB24868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CE7DF-A43B-4A3F-89A7-75742716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0DF87-CBAC-43FD-A728-EF3D34F0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98A32-83F2-410D-B6D2-A57EFB08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D88E-0B39-4271-9A29-C225F877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79A0E-C2E6-4235-B655-1B09E79E6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4BDA4-3DC6-47FA-8D97-983AACF7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6F6E2-8990-46E8-9D14-4944F3A5F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FF81C-85B8-4649-B6B5-66DD158D8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FE8DE-0F72-4614-B6BE-881BEE83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56C63-2F4D-4790-8F18-BCE9CDA2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FBC96-C9A3-4194-B43E-B0F957C9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8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4556-D609-4A2E-905D-7F7558D9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0FD97-5778-49B2-931D-B1062259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60C08-EC82-45B9-9534-8DF91E50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D8476-4111-45A6-99ED-545333B4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1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CF850-0F63-44EC-AF2A-686BB049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A16D2-241B-42EC-83AF-27E44FEC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6730-AC5E-4A27-8686-070BB3A6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A93A-80D0-4350-A91E-378EB203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A076-4B7A-43BB-B029-4D1CB630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41700-2F07-40A3-94B5-B533A5D8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0C995-ED25-413F-83F0-743E2141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A5F3B-B66F-4329-AEDF-29422E0B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DB1A9-1C50-4EB8-A3CC-C8864BBD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1978-102B-4DA8-B6CF-3972D7D5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6617A-E0B8-4DA1-B66B-915B94983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6D497-95B1-46CE-BB4C-838D269C1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93709-C7A2-4953-882C-69F00DE1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77FF3-8B09-4CF9-8E58-89EA0D11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82975-472A-4D02-809A-C0728468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5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69DEA-7D1B-4D94-8385-0A3633BC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C1251-0554-4158-BBAB-F28AEF241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7D0D-D057-4B1D-9476-3A1DAA6E5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2098A-804E-4279-891C-ABC3DD28AEE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BC4B4-C031-4BFB-835E-5794050C2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E4173-ACFC-46E8-850C-29D90C3B4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76F3-43D3-438A-AAF2-75BC3F259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0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841CCCC-3B20-41FB-8155-985B4F85E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44168"/>
              </p:ext>
            </p:extLst>
          </p:nvPr>
        </p:nvGraphicFramePr>
        <p:xfrm>
          <a:off x="981075" y="361950"/>
          <a:ext cx="10182225" cy="6090166"/>
        </p:xfrm>
        <a:graphic>
          <a:graphicData uri="http://schemas.openxmlformats.org/drawingml/2006/table">
            <a:tbl>
              <a:tblPr/>
              <a:tblGrid>
                <a:gridCol w="10182225">
                  <a:extLst>
                    <a:ext uri="{9D8B030D-6E8A-4147-A177-3AD203B41FA5}">
                      <a16:colId xmlns:a16="http://schemas.microsoft.com/office/drawing/2014/main" val="2519830275"/>
                    </a:ext>
                  </a:extLst>
                </a:gridCol>
              </a:tblGrid>
              <a:tr h="1276504">
                <a:tc>
                  <a:txBody>
                    <a:bodyPr/>
                    <a:lstStyle/>
                    <a:p>
                      <a:r>
                        <a:rPr lang="en-GB" dirty="0"/>
                        <a:t>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836648"/>
                  </a:ext>
                </a:extLst>
              </a:tr>
              <a:tr h="48136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8670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995D50-441A-4002-AB6D-CBC9EA4B6C7F}"/>
              </a:ext>
            </a:extLst>
          </p:cNvPr>
          <p:cNvSpPr txBox="1"/>
          <p:nvPr/>
        </p:nvSpPr>
        <p:spPr>
          <a:xfrm>
            <a:off x="981075" y="298162"/>
            <a:ext cx="29726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b="1" dirty="0" err="1" smtClean="0">
                <a:latin typeface="Gabriola" panose="04040605051002020D02" pitchFamily="82" charset="0"/>
              </a:rPr>
              <a:t>qu</a:t>
            </a:r>
            <a:endParaRPr lang="en-GB" altLang="en-US" sz="8000" b="1" dirty="0">
              <a:latin typeface="Gabriola" panose="04040605051002020D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4111F-5EAD-44B1-B7B5-8451575278B6}"/>
              </a:ext>
            </a:extLst>
          </p:cNvPr>
          <p:cNvSpPr txBox="1"/>
          <p:nvPr/>
        </p:nvSpPr>
        <p:spPr>
          <a:xfrm>
            <a:off x="2600325" y="513605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 err="1" smtClean="0">
                <a:latin typeface="Comic Sans MS" panose="030F0702030302020204" pitchFamily="66" charset="0"/>
              </a:rPr>
              <a:t>ee</a:t>
            </a:r>
            <a:endParaRPr lang="en-GB" altLang="en-US" sz="66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CF206-2675-4C8F-9A7D-FC7C4DD81A29}"/>
              </a:ext>
            </a:extLst>
          </p:cNvPr>
          <p:cNvSpPr txBox="1"/>
          <p:nvPr/>
        </p:nvSpPr>
        <p:spPr>
          <a:xfrm>
            <a:off x="6229350" y="40588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6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ai</a:t>
            </a:r>
            <a:endParaRPr kumimoji="0" lang="en-GB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FF11F2-AC25-41CF-8A69-B0119CA3A4CE}"/>
              </a:ext>
            </a:extLst>
          </p:cNvPr>
          <p:cNvCxnSpPr>
            <a:cxnSpLocks/>
          </p:cNvCxnSpPr>
          <p:nvPr/>
        </p:nvCxnSpPr>
        <p:spPr>
          <a:xfrm>
            <a:off x="7526079" y="361950"/>
            <a:ext cx="0" cy="60901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BF5C5A-3B1B-4C9B-9262-7795BB8D0C7E}"/>
              </a:ext>
            </a:extLst>
          </p:cNvPr>
          <p:cNvCxnSpPr>
            <a:cxnSpLocks/>
          </p:cNvCxnSpPr>
          <p:nvPr/>
        </p:nvCxnSpPr>
        <p:spPr>
          <a:xfrm>
            <a:off x="4077586" y="361950"/>
            <a:ext cx="0" cy="60901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35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2F5F4C3-88FB-4721-8A14-1399CA6969E1}"/>
              </a:ext>
            </a:extLst>
          </p:cNvPr>
          <p:cNvSpPr/>
          <p:nvPr/>
        </p:nvSpPr>
        <p:spPr>
          <a:xfrm>
            <a:off x="389719" y="2561926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A97B2BB-B7B2-4795-92C8-14A0617531A9}"/>
              </a:ext>
            </a:extLst>
          </p:cNvPr>
          <p:cNvSpPr/>
          <p:nvPr/>
        </p:nvSpPr>
        <p:spPr>
          <a:xfrm>
            <a:off x="368721" y="4607915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3854D5-444D-4E71-9E37-F66549D549D9}"/>
              </a:ext>
            </a:extLst>
          </p:cNvPr>
          <p:cNvSpPr/>
          <p:nvPr/>
        </p:nvSpPr>
        <p:spPr>
          <a:xfrm>
            <a:off x="3190587" y="2547786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F0E86E0-1B0E-4F60-BBAC-6E0F41BA188A}"/>
              </a:ext>
            </a:extLst>
          </p:cNvPr>
          <p:cNvSpPr/>
          <p:nvPr/>
        </p:nvSpPr>
        <p:spPr>
          <a:xfrm>
            <a:off x="3203993" y="4664413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49E727-5303-44C1-9D0E-59A3454045C5}"/>
              </a:ext>
            </a:extLst>
          </p:cNvPr>
          <p:cNvSpPr/>
          <p:nvPr/>
        </p:nvSpPr>
        <p:spPr>
          <a:xfrm>
            <a:off x="5930090" y="2469254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8955CF4-FFFC-4AC3-8492-CD14D3E02151}"/>
              </a:ext>
            </a:extLst>
          </p:cNvPr>
          <p:cNvSpPr/>
          <p:nvPr/>
        </p:nvSpPr>
        <p:spPr>
          <a:xfrm>
            <a:off x="8864730" y="2525414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8AFEDB-0B06-4606-BA13-F62AFE31962E}"/>
              </a:ext>
            </a:extLst>
          </p:cNvPr>
          <p:cNvSpPr/>
          <p:nvPr/>
        </p:nvSpPr>
        <p:spPr>
          <a:xfrm>
            <a:off x="5990056" y="4672148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B3C5B73-43AD-4BA8-B5D3-AD6FD02879A5}"/>
              </a:ext>
            </a:extLst>
          </p:cNvPr>
          <p:cNvSpPr/>
          <p:nvPr/>
        </p:nvSpPr>
        <p:spPr>
          <a:xfrm>
            <a:off x="8917230" y="4705648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0D4EDF0-576F-4B7E-A896-775A26882686}"/>
              </a:ext>
            </a:extLst>
          </p:cNvPr>
          <p:cNvSpPr/>
          <p:nvPr/>
        </p:nvSpPr>
        <p:spPr>
          <a:xfrm>
            <a:off x="464848" y="515937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E39B6A-0E64-4DFA-A0C6-A82B550D66EE}"/>
              </a:ext>
            </a:extLst>
          </p:cNvPr>
          <p:cNvSpPr/>
          <p:nvPr/>
        </p:nvSpPr>
        <p:spPr>
          <a:xfrm>
            <a:off x="3213230" y="568410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33E8FD1-76DD-48E3-A4D3-50FEB3AF3EA7}"/>
              </a:ext>
            </a:extLst>
          </p:cNvPr>
          <p:cNvSpPr/>
          <p:nvPr/>
        </p:nvSpPr>
        <p:spPr>
          <a:xfrm>
            <a:off x="6024142" y="568410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1647C-46A8-4715-98A4-7995F61BD3AE}"/>
              </a:ext>
            </a:extLst>
          </p:cNvPr>
          <p:cNvSpPr/>
          <p:nvPr/>
        </p:nvSpPr>
        <p:spPr>
          <a:xfrm>
            <a:off x="8928400" y="568410"/>
            <a:ext cx="2476500" cy="17341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data:image/png;base64,%20iVBORw0KGgoAAAANSUhEUgAAAE0AAADhCAYAAACN1zglAAAAAXNSR0IArs4c6QAAAARnQU1BAACxjwv8YQUAAAAJcEhZcwAADsMAAA7DAcdvqGQAAFPqSURBVHhe1X0HmBzFmfbX3dOT8+ak1SpnoUTO0STbGBMNxtxhYx/GmOPOOJ2Nz5yN4zlgsA02GIPB5CRERgiQCEISyiiH1eY0OXT6369mVtKuNszsrsT976PW7HT3dFe99cWq6mqJjjDKysq87dFomSI7r1UVqdbt8VxtA3TDoGQyuSSdTv2VsqnlVFvbTYpi0e7dHvxMzf1awKSqqjg1Nyfz3484jhhpVVVV7mjCOCFjZG4sKy25sLqyklxOFx1z9EIqLyuj1vZ2WvPRWmrHZ0tLa09XT+Qpp0PVAoHgWarN1mDhGhJKm0ynkl2d3U8ZFr3odNmWpbu79+TucORwREhj6Uro9HWf1/uTubNmSmedeTqdf+6nQJqTNF0ny7JAiER2VaWmlhZ6YclLtHTZW7R7z15qGF9P13zhCspks+Kc5tZWWr9+I236+GPavmPnKhtJdzvU0GPd3Tsi+dsddhw20rzhyhnpTOpsPZOxKTZlhkTyZxsaxod++6uf08wZ0ymeSAiy+kOWZXI4HNTU1ETvf/ChOO/aL15F6Uxm/3FoM61491167Y03mWCruaX13mBJxe3dzTuOiNSNOWn19fXO9kjsZkM3L54yefKC6qoqkGCnSDQqJOnqqy6nBfPmi3MHIq0XiqKI81knYeuElB0MJ4hlO/j6G0vpn48/SW+98+5tZjr6o/zhw4qxJa221uVNpH8W8AW+fsbpp0gL5h9Fc+fMBQGyUC/DMMnv85LX6z2EhJFABand3d30o9t/SksWv9Bm93jWKqr6rqlK92Xa2nbkTxtzjClp3nDpD31e3/c/e/75tvnz5tKioxeRE3ar12YxTNPMS5iFT7FrxOBrZtEY7e0dZJgGvbPiXXr8yWf0xn2N+0iSn7Jb2g+7urqi+dPHDEr+c9QIlJefoWnGHccfvcg3Z/ZMWrBwgZAoAyrEJPVu/J2lTtd0YZ94G43UsX0LBgMUDodp2pQpdOEF58lwMMGNmzYfnTFpQTYZfxyn6bmzxwZjRZpqSo7rp0yacNYJxx0DlZxD1dVV+UNsvCVB1saNmyEJT9HPf/lr+scjjxGkgOWNKsrL9xPIUPCZk8YcmNTBiOXdpmkJCZbxxW63E0v5p845S1qzZk1DeyRuM7PpZTjVzP1i9BgT0nylNRMtS7/l6Pnzq2fPmkEz4B1dLle+4hKkQaFnn19Mt9/xc1JtKl14/nl09KKF9OZbb9PTzzxLqVSKykpLITFBQRyrm8/HMW0OTAiTxsf6kokGkZQ++3KA2maytG3HTnnblq3zLUnRzVBgDTxKNn/CqDAmpNls0sJwuPTWOTNn0KyZM6myskJ4P4aq2mjb9p30l/seoFNPPpG+951bad5Rc2nG9Gl0Acjbs7eRXl+6jNwuJ5WWlkDNQvTUM89BYlQKBgLkgE3csGkTwo+VNK6uVhh/BLuCsI6OToQe79PkSRPFvRi96i6z80GYUlNTY+/uiZyS7IyW+Lyhtel0bNQ2LqcPo4MD8emCEtgURPrCjnHFeiHLCu3du5fKysvo2muuFlKXTqdFhbjyX/3yv5Lf76PNW7bS7l27KRqNCRF68smnqQuekc9d/MKL9NA/HgFJHeLa23fAMUK4Wlrb6Ld33kW7du+hVDIl4jt2DJqmEZfnissuoVv/49/pP2+5SR1XX/u1WDr63xUVFQdEeIQYtaSFQiFv1pSur6+rgVZOo0mTJlEAEsIqxWDVcUKKZkMC62prSAfDveBz3G43RWMxeu+DD6i6qpKmTp5Cj/zzUahsmhYuWEBtSKt++Ytf08SJDXTaqacIFf7Bj24Xtsvv99OjiNEyIHblh6vomecW03PPL6FXXnud3lm+QkhiDWwrl4vvu3HTlqltne0PwcB25YswIoyFpLFK6FzJJGxTf7AD4AB3yuRJkIxWasUWg4awCjGhbPvqamoo0hOlBKJ/Vuc9+xqFg+Dfbtq0mXSEEwiacTVJqP2WbduEPezp6RGB7+IXX6KXX31dXO8zn76AZsGmNiMd+/FP7qDf/v4PaJQ4XXbJxfCuk12ybLuM6BRbrnQjw6h+3Av2jpzmsCrx3weDJWLzx1vo57/6X1ERrti5Z59BJxx3PM2dO0d8N9jzwRaxk1i95iNKJlI0b+5cQeKHq1bBE1dDUmdA9T20Y8dOsuAtS6F+HGak8xJ58zduEHkqmwdW/S+gLKvXrKU7fvkrGj9+PN34b1+FVLuY9hqiNwd2xQViTCSNoRtQO0hPrwPoBUvL+Ppx9Jtf/ozu/O2v6fhjj6HHnniGNm/+mBobGyF5bbTkpZeFMa/HeSwxHqhsaUkY8alEryK/nDZtCk1oGC8IeeSxx0XjTJs2lVauXCV+c8WlF4sw5cWXXqF777uf/vbgQ/TIo49TT6SHbrrhawiwHYJI9uqhUHAKijUqYRm1TYN6OXVLusDn9c6ah/iMC8YGmSUIXgux2Ubq7Ogij8ct1HTBvKPoZdicGOwYf+dz/vHIP+loBMP8Oz7Gf1dUlNOdf/wzOVS78LolCEkeg3N46JFH6VhkGkzC3x9+mD57wQXkxbX//Jf7acnLr9DOXbsgjbvgsXfA466CY4DUXX6ZuDY30Pvvf6BGI913o+gjDj9GrZ5QK9PI6Dq4o3J4SEXJXZJtVgQ257Yf/1SED2efeTpdeN55VMNhA7ymLMm0c/duem7xizRxQoOo1F/+9iDITFA0nqSHH3uCero6afqUSbTsrbfo3r/ehyTdThPqKmnHti20ft1HuK5TXJvJVPH5ta9cR+dA9TlYRpsJsLNhJ8ASLwJkSW7j3bmjI8OoJS2Vgm/0qjfNnjm99hhIQCkkgqWKSx0MBWnmjGn02utLYZvWCDXt7uqmV15/g6ZPnkwrEHvtQLjgdnnow9VrqDzkoaOmjycjE6Up48rp3JMX0NT6CtgQg46dN5UuPONouuy8E+mck+bR7KkNtKuxlVbBbjU2t9AN13+ZvoSQhiWcieolq9eLc7rFHnblqlUvxXq6n8UuQxwYAUZFmr+kcpGsWt9D7nfhfBj16dOnUgBhAKsIG3aOvyrKK2jSxIkIQt+jSCRC23fupK3btlMyo1FPZxvNnFRL0xvK6PJPn0g3XPkpuvaS0+niTx1HZ584l+ZMraOJIG3+zAl0+rEzaebkGqqvCdOUhkpqqC2jWZPHI49FKLF1J5xCKS2cPw8SZxeqz2T1hj7cu8IdBw/BDKxZu/4DPZNajOKPWNpGRBoKE7J5/L/RMtmb3R73WZMnTKBZs6YjNVokOgZ/9Zvf0dvvrBCecxa8Hn9u2vIxWno1UptdMNAxOvfEWXT7LVfQ5RecQJedfwKdeOo8qi4PQgVtyAJUsbndDgoEPVRa5of0OsiNzeFQhdH3eJxUXRGkeTMaKJbI0JNLliIwjgjPyvntP6Heq1d/JLKMmpoq4dUf+ecTtHXThu9DDbbkqzIijIg01Ru4qyxcct2ln7+odCEM+7Spk2nmzFlw7fVCNRfMm0f7mppQ+KdFZ2FLWys98OA/qBtkHTdvCt19+/V03eVn0ZSp9Yjc/SAVdjANuwyJEMbo4A0kiG3/vnwh8LdNVSgQ8tHCGRNEvPbPZ16hZe8spwiyCg/CEw6Yu7t7aBIa9ZVXX6M3l71D0VRqqtPt/aLL46u1+TwfaxzXFImi45VARcV4La29dOlFn5sya+Y0FNxGE1Ao3lgleeNOx0gkSr+764/0/OIlouPxXz9/Cn3x8jPIC0cRLg3kCGCSRgoueS+BuGcaCfrepg666Po76OjjT6Gvf/XLtH7DJnrwHw/TSccfR8+9sIRSCFVu+Or1tHL1anr6meeQcWXetuzK5fGWlvb8lQpCsZKmKKrrBMRiF+/as8fXg3DB4/PRSSecIIhiW8KZgQTPyN5w5arV1LxvN/3sW1+g6794LgUhhS6X44D0jATCA0ow8gbJ8Ji9Esg5bUlVKa3+aCup7hCdCKI41quER3/xlVdhS3fRT358G+LEo2nRgvmc1imvvbG0wczo4Ww6+QKuXHALFkOaZA+EL/Z6PH+eUF9fedqpJ4seiDeXvUWr4PnYzT/6+FP0v7+7U0gBR+d//PM9dOtXLqQrP386SRqCX64gpEJICSRU/J33bgWBCQNeWraaHnr6LaqrQFYQ9OWul2+Dzs4oPbXkHfrMhReI7x9v2UovQTUnIyc+77xzRNrG4P4+j8fDPSxuXyD8biYVbxIHCkDBGYHD759gV+SbTzr+2LKrr7xM9E78+Iffp7t+97+U1TSowSNi1OikE4+nn//yf+lZJM6dnZ3Cpu2XKtiu9o4e+udzb9MzLyynLVv24sL23LHhAGJ0EPzEkhV03Xf+SI+/+B6dcdVtIHANxxO5c9AoVWVB3LdDSDv/iMmpH1cnsgjuLc6dZgnnNHM6B+J2h2noiJEKR8GkmVlaUFNVfdwExFqcPHMXDeebXKBv3XIztYMgxEB0K/4+79xzIHVPwJOZVApDLSQM6tvRFaUf/vaf9LX/uoeu//6f6UvfulOoE8L+/F2GANTv46176ZafPkDnnzqfHvnNN+E9w/S9Xz9MTY0wSTiOXI5OOW4WuZA2NTbuE8n/fDiq67+MoPesM9CAufGKXnDs5oG90EzDmd9VEAomTctmHbU1NaKTMBQOihyTC8ABpLg58kXuvubumi9cfqno7uEYSerVG6edHnnyTXr0+RV0+82X0UO/+gaC0g761k8eQGbQwtYyd95gkBXavLMJlXTQDVd/imbPmUA3XnMetXVEaNP2RjCQq4rL48IdTQS9a4T68XgE93pcdsnnESr59we7/NmNjKWzqydut9l7xM4CUTBpgMW9Edwfr0gKxD9nX3hfEEHsF79wBR2DOI27rrl1ucBcsCSHEgxI2votexCojqdrP38anXHmQvoywo5VG7bTho07c5IyFHCtytIQfQW/mTiuQti3hbOQ5NeUUjnCFjLyjYOG5FjtvfdX0p3w3jt37iYl3/HZK2Xs4dlhcecmjm2VDUdRcVvBjkB1u+Z43J7PjautRXoUEJ2BvdLGqlpTU43cs5zWbdhAf7nvflq7bgN4kuj80xbQNET9ZEnUDMm68PSFMMp1wjHMnTaezjx+Ni2aM4mcvaTlG+MQWCZVlARoHrIDF6RWAjFeBL9nnTCHGuoq0JD534GQ392/GNK7l5a/94EwGeykuBeFtYLLzA3/i1/9L3cO7MHvvhntaYaNKBwFS5rNZo/v3rvH6ujsEvaCu5W5xXoljrtfXnn1dfrWt79Py5YtBZkGG1lBDEsJ9IS+eNEpdNqxs1BhfAfZQUT7JxwzE2rjyUkISN4MVUuxdPYnD0LC1+MsQdwT5/P38eOrRNLO33vBo1Jfv/psWv3sL2jOxDK6+89/Req2TXSDL3nxZbrii9fS4iUvJvSsdkesu315/mcFo2DSVLt7XSaTWb57716Kx+O0fft2ampupm3bcgPZLFl3//kv5LZb9OJ9/0U/vPESOEYbKlWZ854w0g5wJaU1spKZ3D7eDOTN/AlnsHT5errgup/SXkgkq7MAE9T7NxPD5zLwydexIqnc9foFyj63iyZNr6fv/tvFpCe7UL6N9MRTz9D9f38QMdyx9C/XXuPRde1SogUFeKG+KJi0aPve7aqi/GPDxk36vqZmevrZ5+mL//IV+sGPfgzJelvEQ7t3bqM//OgrNGnGeGHPBFgoNIOM7hQZPWkyI7xlyOxJHSAgD/5NloNWjt8Y+G0GiT3HXqxS+4G/+ffiOtHc9fj6fB+ImThF2K+sRtOnjKMzTphNzS2t9CWERP988G9084030IXnn8uDPZMcnm0nih8UgYJJY8RV+YFILPbTV15/o5sT88s+dxHd/t8/IBvUgz3nBKhKVXlIVIrdfo4x+M+kBvdrkJXVyUpB0jL4xN9M4MHg3ghWwz3NnSJcgbGkzTv20bd//hA1tnbudxb8OyuL6/F1+Hq4Fl+f8HcyCjJZdVllWZXhbd2wgTxOwB2XfIwnzsA+05mnnerJpJI14qJFoCjSqL09nop0/qCpuWVt/bhxovdgInLOE447VnTybdnZSovf+FCo3FknzBW2JxGJo8VRKUgQkycqi8qRZsIdo6I5wRDqNXESQpqgl5577QNh6E0cfx9x3GvLP6KW1q5cWMLtwORiyxHG182ShetLukXL398obOKSN1fRQw+/TK+9/B499/oqOIKG/QPYXC62yR+tWx9SPd7p+RIUjOJIywM3VcvKSlFug3bv3i0M7OSJE2ju7Fn0u78tobv/+jzd9eASiiWS9NZ7m8TALWuLEKM8Sb3ufz9Q6YnT6ukMBKevvbOOmkBSBGr5wFPLaNrEGpoANYP7y598EHpJ58uBjO17WhFOZGhft0E/+PXjdNPt95HiDNLsGdNEOcWpuHdrWxutW78h5naoiHeKQ8Ehx8FwejwT4/HEsZMmNChcZmGL0HLlZSW0Y3cjPf/qCopm7EJS5kytFZ2Iwt6gUny+ZIfXddhIgrpJ7oPsMM6ZDXv4/Gsr6eHn3qHHXnyXWtoj9GMEw7MRkwmJ5Quk8ZlvBL6iuI6qkBz20h33PEX1E6bRn/7wO5o4cSI9/vRiuuWmG2jhwgVCG3q9PY/4f7x1SxPa8zeZZBLRdeEYEWlel3NlPJU+bsfO3Q17EX7EYS+4lyMUCtKmzR8jR7Tonw/9jaLxBGKl9+nKy88QKsT5oGTPVVBUMojkmSvRu0ECfH4vnY3Yi2O8JCTmlus+TWefOi+X8Itz8IFrCBuGc3qvpThVauyO0G8eWEznnHOeGP/cJsZH36Kzzzpz/yQb7g158unn6O8PPYxLGYujHR33oEp9Xe8wyNE+ApSUlPiSOn3brqq3IMdTJdRgxvQpUntHpzDoby99lV565XX6n/+5jV746/dpfE0ZmfFcaCAkw4kkG0SzKi2FHSrjzsR5U3MqiP0mSMmCKCfnpexNQdBW5J4VpUGkaojr2KZB4tiW8flyyEv3PLCE/us3D9PNN32TAkE/3X//A1QlRtin071/vZ9TPc7rJDSykc6kF3sdtiubRzBLfESSxkC6lNUzqdcVj+teXbcyhp7d0NjYXDGhYXyA+9V4orEbhvf1N9+i0oCXjof0CIFitYRkiC+oLI88/eQPT9B9T7xBJ4C0irryHLE4xh2c7DF5tH3dhp10zbf+AFVvoHH1VWwTclLG10MDaJDA//n9Pymlq/TBypX01lvvIGgO0olwUo8+8aTe1tb6TCqdejyRSL5rZvU/xno6foB4c0TDeCMmrRdaMhnXUok3sqnkC3aXpwou/QSeZrB9x0569Y03YOt0qFmWzkW65AV5XNkDsMjtdZMKSbr3oSXU0h2jSdVlovvbhARlOUaLJejBx5fSl7/7R6qpLKFrPn86BXxuXEcYtRzsdnri6WV0/5NLNZfHo5x68skigOVhvRdeetncvXvvvQ7ZvDHW0/2ilk6+lskk1+NXB12gOIxYPQdCoKT8DMO0fgp1XVRWUsrPBuyBqrbZFGX6bd+4xHPT1y7KjQUcDKidBmL//uzb9Pv7n6eeSFJIUwiplQ6J4+xgxeot9KmTj6JffPcaGHeEVSBzP0BwR0sXXXvrXbR46YdLnU51Cwg/CoxUw+g32WT5Zbts/rK7GwZvjDCmpDHC4crpmmWep+ma5VDVtZZi7YpGM187akbDvz/wixto9lFToNu56e37warqcdHOTbvoecR5+1oQ3MIpcFQCEhBy1IrEvKyqVOSw+wEJ1SC5dyLE+e87Hzcg1dclI+33BwLlEyy7MlnKJrdEIpGiQ4rhMOakDYRgZWV9T1fiqcsuPHHeXbdfT2HumMz3ovYB2zDemMT9AHOsihxucDDcCz4H9u71N1fTv3znbtrX1vlXj+L/j0hkT3f+jMOGUdu0QpCOx6M+t3fN1r1tC5qau6pOO2YGOTjN6h/gsr1jMvtv7CH7nwtH8f6Hm+m67/0RKtxJLrv6dLSn6aX80cOKI0IaI5tN7ZNtTt+m7XtP3d3YoZxz0lxhqIu2xyxhUMuVSK8uvfHXlIZ5O/6YRRyeZDvbW9/AGbHciYcPI0qjRgLF7T576tSJN55x2qnqy8vX00mXfo9Wrt0qphUIQNVEDwWT0quevX/z/nx3eDKr0a0/+zt9+vqfUWtHD9XWVIspWHsb97oCFRUFjtKMDkdM0pCcn/3l675y5Xe+9R/Siy+/TBs/3k5PvPQ+rYHxZ9XzIIyQ4C1Z8NgJKKoqwo4MSEqlM9TaHaWXl62hK2/6Db2zcjONqy6jBEKZq6+6UkwAfOXVVyUtlerxuINt4bA/gxjsIBc7tsg36eGFz1ddQjbzSySbP1FkxU5ieM2iqQ01BA8Lm9Qu0ptTYOtKEGrwTO8Zk2qpEaFEY2sHdUfi9NYHm0CgSQ11lXT07Ek0FaHHzbffI7raefDGdJYIodQi+7rhOB6CDj3stts/am1tLXrawXA4PKTV1rrCyWQJEvkFlpWtMEzl9Ixunn7JJZeWcdD5u7vvpabGPXT1Z0+jT59xDH28o4k2bttL7QilWju6RRrG4GScB24CXhdyxzDNmz6BpoPMqvIAvfX+Orr97mfokosvon27ttJbnXXkrZlFqR1LyWjfTFqilcxs8m7TUt4m2b4u0dO2CZfM24LRYSxJs/nKq2GR04ssU18gWUal4i493Raosjm8pdS1azXd9NUv0Y1f/zpddPElSIs20tknzaMHf/fvtHtXK7V1xSmeSFMSlh0ZmnCWNptEQb8bJk2iUNBD4aCbKksCFKwI0umXfJfWftxIp59yMrW1NtNGYxYFZ39a9NHp7RtI69pJWvvHpPfsIj3avMayzPdJtrVIsn2Fpag7Yh1NI545NGrSAoGK8SQbn4OCnGYamSlqYNwUR+kUsmGTXSGS3SXkQo6obXmBjJ6tVFddQWvXbxTjojWVpfTMvd+heXMmUTKSEOlWGtF+igNYkMZTqnxeJ5ylRH5Im+qCncf+N5evo8/CEXAiXllRSoth6ypPugH3nIxYDqZMhsqiZkaig8x4K1mZKGkdIDCyhzLt2/dZlt4iy8oWi+QVkuF6sNjYbsSkhcPhGo1s35As8wJJViY4Kmc57XXHkC1YT7LDR7IzIM5jiZGNFDki2yjbtpl2r3uVvvGVqylcUkK/+OWv6SuXn0k/ve1f4RaRJbCX7AX/id8K8CdfiDfEd+d+4Yf04fqd9Ms7fkKWqdFXbv0FVZ96I9kCdfh+kAaK8VnuIZHJSkegrnEy8KlDfbPNayjbuSMJr/y+TPJtPR0tb+Z/NSyKJ+0SUnyvlt2G1r/G5g5Wq5XzFffksxDJO0myIyFHQXmMUmy9QMFtepzktrW0b+Vj9MNvf52uveYaGjdpOk2ur6QHfv0NmjV9fC6QHQrIM5+Hx73++3+ER9VEHxmPZaad48gz9zLS7CFCI+ZP7gcmj8WPq6xnycz0UGbnm5TavZz0ZPc2ksyrY11d7+ZOHhpFhRz+2tqwfbPz7wgHvizJtqB30XWya8JpJDm84IpVh6WBC90rInlwWU2D7JSFE03R0tdepL/89T5ycV+ZzUnrNm6jM46ZSR6ooOg7E3XDf72VRPTPcVxjYxvd+KN74VW7afEzT9LzLyymrrhFFXPOp6w9jPN4MKffvfcjL6lcPtlGlpYmHdLmrD+erFRH2EhFJnjdJa+lUvyc0dAomLRweJLf0JJ/Rmjw+cCUsyT7uOMo0/gBOaGSfaRqEMD4kinbxSiQr3wyRXva6avXXk7f/s9/p//+2e/o3dWbKRzwkhO5J4cf3PNhIE7TDYs6ehK0dt1W+rf/uofWb90HDiXxeE8sHienv4JclbMhZTAHIIPnfEgs7Uw4kzQQJIuykDLDyEBCryIzFSGjY3MDarEik4qzlx0ShZG2YIGqdDXfYrM7vx6qX0Tq1AtJLp1KqY9fJEf5DKhlYc9omTae9W2STYtBPeK0+t3XKJmM0p49eyhQUk1rt3fRfY8soW07m+i9tdvppWWraNXmVnrxvUb69k//RImsQT/47q1wJPCOkof81ZDOmrmkBxrIUP0wiQo8ZQul9q0Df2rOrh7SoAhj4BwSG58i75wrSVIdOM9HetcO0hOtZS5HxTOZTL+xxX7gKHNYBHbtOlmx2W8OVM0kN4uzDWqE+MlZfyLswlLRuoUAYQjpjjBlXVXkrVtAuncCPfz8e9QaMemoWdPpWzffCGIs+u3fFpO9ZCq9tGI73fvIi3TaqSfRf978DTEfg2clWVB1f/Us8jacSGbZHEhZWFREj7eRtO1JOsazgWw7niU91gxTBuk7GLBtqU3PkArpVPzVCFE0UoLjSK2YDaKdp+lydNhx0GFJ4zU1TNP6qTtUEw7UzEbkXUqWxN03sP2lk+ARN+TUoUBYUNGMr47SvgnknfU5Gjfv01Q3/UR68tnFdNuPfwy17SK300YXf+YCJOILYbMzYuCmpqqaNm3cRNd++SsU1+zkrphCKXcd6fagaAwLZBiJdtinbpo3bz7V+XXSmtaQlexAWdk2MpA7pDoReuwl18QzBWEMC47BXjUX+XEpq/Sp4sQhMFxtZdnpvsru9H0tNG4+2cIgiUlDxRmSzUFa20aIdyh3w0GNcF9w2mPBARiKm3ikww5Db8huam7vJEd4opjZs/TVF2jDps2UNu20etVKevvtZdTV1Ym0SSGFn1SpO5YMVwWullM/Di0MSFa6u4nWr14hopfOtiayQ4pkL84TDgC2svkjnKySo+5o/CpfXtg+2Rkkbd9Kju1c2fSEh4naD+q864uhSZsxQ3XGk8+7Q7XeIEjToFoaSJP2j3hZaLVGRJFZSB0CS7R44eAC40qwcwbyRiXET9AFye0JkStYTZGsA3HXePJXTaOsGoaEV1KwZgb5ao+ieMtmstxVZCtpyF2KISoO29SxiVJduyCdMSpxWxRLG+SsWQhudaGq8Y8eIUftQsRNB56xZ7D3txDHaV07qjOJ7Xdg16CVGVI9vU3t/4pWrfCWT0HlPFCFQB+5leAR1cpZCBTRegXatb7ItTR7Vd3mo3R4FmU81aSFYTth8+xVs0gOjCOnr5Js5dPIbDiHzAnnIvxwkan1z8OZtIDo5HXa7cTzgkurxoF4nhvXW380UroLGnPg8e1esJ20hSfArjkc/mDJdfndA2JI0hDAXmCDZ/SU1pMBiWD70ccbQSVku0+0IulDOpxhkCPPgm3MumsgzSWU8jZQylNPXa07ae/ye6ht5cOU7tpzwDRkmbS+psfSM+Sbfy1R7Sn098cX0464n9wTTgdnuXEFnjPnmnAGtJOn2OZVsxc4pnLqh2zGkuWT8nsHxKDigZyyAcbljtD4hXY7RJnV0lA9KObBN+NCw4XDAHPwmmvV/i5+ZBDTBzo2UucH95NeOguSlSQpto/s5TMps+stlhniWPGQyuN3KsIge8NpZK+Yix0HlQcqzGneIR51P3BPxG7Z9i11Hqf9rhSPZA+AwSXNRtcpNsXpCdeRyfEPe6n+BcR3yWYnm68CXI1xnx9nEEjwmQTTXUGGAykSE4lNcfhh9FvzJw4ANJzIOfsKYg58jUGBGBLODmc4DUP9fH7nIRiUNMuyznMGqmyyCkOteslUINL9I2x8l+AF7RUzSUGQeMjx0QAlFz0kLh/Zd70MArdBgmYSl0ctm4xo/jB0zLIklkwm1VtmN23W2fm9h2BA0oLl5XPwUeEpmQD9VsgQsdAgaset6gjA++FcSMdYgecDWfCepVNOpdLx8yk0/VyoIwJrdjiQtJzEDCU1IwRsm71iBl/9eHdpaV8Xm8eApOmWfKJFpt8Z4DgI8Q/ndYeo5kGQkXhDAoY8p2hIwilQ1dHkmXYhOSafA6fD0xrQMKJxQOvB3UDFYCgVxTHROJblU03bgFNLByRN0vXTvKUNbqGajmAuAxgSIGssVTMP4U3hgNIgz0BAmgsdLATAiM9AXLZtPWowqIUZFGaig2RzkLkvqAYHw3ZvmR+tcnF+bx8cckeeQoV2qLU5/BKzbtjQumMqQcUgd18mbz/QOHJoojhiIGUapN2HACR49zuUXv8YyaIRDpU6TgvVilmyaeqTPJ6K8vzu/TjkjrqlHIN4ptZbMVlEyRwzfXKk9aLf/YV68b4h1Gww4Ccm7HBy3xqyJZrxvT8FuC7SQ+f4k3GqVWvzyCfkD+zHIaRZpjVVsXtCMqJ9A1lAQQXDjTk7OJJQPSW5ZHwExHGeyXFfunk1+B9AIHiX6iLVX1Vh6TpSkL44lDQy5rrDdR6kE6KPaliAMBNqkm3fnN9xBIB7KmUzUemP8GeR6glCXLULYBI1EevZslFxvb4wRSyoVs/nbGJ8ZWVlWf6AQJ+zPbyCCFnjVSdsIKJmg1OkYcDn6V07Kb7674K8kRjmEUE4Hpay4iWNY05Ol9I9e0kx0uCx3zVwbQmSZi+dRrIkHxXXzD4q2qeGNkOutUyz2uGvED2fIqAtBIidLIi7mY7g9oeBNLZhHJ8dIhFA0WEHCEHDcqolIYuR9UMXlWJYfEsE12qovkzStQX53QJ9SmGamTk2p2+8UE3EZgNo++DgCg1UqdECnszMJEhr20xWKr+CF0hU/ZVoqDjpndvEOcUBgQFiPkNLU7Znt5C2nHM5CAhpFJBmK50KwdPmesrLOWgV6FtLwypz+so8NtWJfJN7EwohoShqiwNnI/FWin/wJ4q+dxf1LPsZGdEmtI2CykwjS9dIB5FF2zWAHZ2wa5nowKEHqyhUmDshoHVnKZbF2b/A/ruJeESiYxUxHIcL8iBIf/YPAZyyliKjc4voueWWscaol4OvLUP15PbVlOzaS+nwTMpmIRl7luOeGcoN140QsMOOmnmCGFnPisHsQ+waA9JmC48ne2iikzIZXg1LnLSfNNllBBC/1Dh8ZQhTvKSrBYQbOMz97Fq0GfpfSrIHTmbMSMPlLZ3UTA8Kr5GUhmriXmJ8VYzEj0bC8XuEU8KVWLjmINkBCwDXiTfU6lw4SuFF95NmmuZ41eFZoLBqio6+4kV+7GGR4gyIbnBnbCc5oCpq/Qk54npJG1YbhgcPzAzY2EyaM0Qq0jZJdZ4gJ5Mh3t3LjCwZ1ni7uwTmzC+CWgsiXAxGX/RDgWgJed00Kpt1AQWnX0D+RdeRgrywtzeFe14k0WM88rtDQUnOJqCig1wH0q2WzSB7oDYgmSYvOs7j/cCMMjey+qPZnikOj5A0vtj+1hwGbJhl9aDWHxNYoqMg46mlbHgG2SafmxtV4hADt5FwzOZwk9mzhwuQ/81IwRaNL5r/ehDE2EGwTow/WIr8+YqKCqe4m7+dKsD32aoLUXCvPeO4qFDAoIpnMMdc3rgiua4pIXXCy+WhoKFAYjbePjLS8r/h4FxMzrQ59299644ywOlwXAdTcXI63WoXvzQ1rdruCY7jyXdCwobtCuoLNpjmSPu2CoGwN/2kGLGZpfpw74OILAhoWNhBI7IXQpulrl3vU8uqR6j77d9Qz5s/R1jzc9JakJ4d1H3P07d4Gpds95QSBU6TadIkBwpwkeJA2uAOks7DY5x8izTl/ziK0QYGpMtEXBdf8VuKrXmQbL4qsjwVZECSRKjERGEz2j/ua9NBmlo2XcRtpiQdrYQRohmS9G13oLouUD2TMs5y0nkQo3/L9kGutXo9l9a9nax4i5gMw2OSh0jFmAP3RSWzLWuhsRlyjj8pV+HBIFTRQo68DUHy3TydlLxzryDP7M+To+6YftuxIGgaftO3QSTUK73rTZ7LFpd1XS9T7Z7jXMFaMerUO644OLjAUAmINiEN4UDYUTE7N8OQe0TxXQyRjcTODAW+HlekmBAD57OTErOE1j9O0Xf/AGnxU+jkW8hReywOw4ahrP03Dn4PAersCNWTYnN8Cs7Sc5VNdZ/rq5hKkrdSjG8O+CMG9mutG8D4W6S3fkQ6WjrbsZ2MLkhasgONjcgaF+fhPL45bAB+xCSPRvLwexDF0z+Jxz45E+DgdihJw/ncmFYmRtl9Kym59mHKtm4i1/gTyTv/iwhWeaLLAHHZEODhQx115BxYcTjdX7C7Q8eExi8kA4ZVc3BP7cBSwkRwQfXuHRwMYwNBWkIoo+IuIz2ym9Lbl1K2aY2YjMI9H7KC1kPrSryUa9HkMWEykvKtlN7wOGn7PoTUtJFaMlHs5+kQfUjDPp6Uw3NLtNb1lNz4NCU2PEW20Hihis4Jp6Mc0KQiCWOwxOpNH5DWuR3CFQqvdgWqjqqddzGlYc8y3vEifRkUQk1YRXg7AP5mRPaQ3rMXLdJO2t4PoK7tZPNXi/FKe9VsVBbpG4gXA8sFEMi3kePNFIOk9ER7yHSXk719LQUX/SvZa+ZTbPWDZCLhDp7yHWGs+e9s02rSOrZQZt8HSA3DxNNbHdXzEZ6UiylVuHHu4kVCUt0UfeO/Kd22abni8vr/6A7WkLtskphwZ+Lg0BfGMT7Mle63Sa6QaFU7DCkP6KqlUwmBlKhAtmmVmJZOaGlOjcTsSb7OEGBnJEe2U3rPe5Ty1JERbCA1ugeBtEvETdmW9ULCXA2nQMJfg916kjK730KjZMk96xJyTzoLifkCEWf1Ud9iAUHheW3J7W/wBOd7FJcncJu7pF4YOd0eInM03o/Fnp0EPiWes+avEQTa0dI8WMEqw5KQwZZt+hAqHRbqJCakMPEDQDXTZELVM22bSI3vQQ6jkHf2pWKOWmbv+2Qm2oQ6pnYug73JTZcVAaqeIXsYWiMSfLbRI6wTwPYxg/Jm962GFkVvkvyhsoy7dJy9atb5CDcqKO0dl0tgxwq96owcjufxE4xzYssSUVkj0SkqyLMQ3dMvBHksfUw8V5A3GHRIja19HcV2LBVdROJhMzbkUEcj2YXTUFah8pxesa2SRFbDiwXwYitqeCJ551xKsq9G/GYk4IaNrriT0rvfedLv9V4l+UKldzp95TdUH/UZqKaH0r4GfPryBRhLgLheM8gJNyprpqJCdVM7l0LlPOSAd+MOUK3xPcpED6wvImwsJ+ZMmM1GTjvyTqRRFaX8EJkkVnbpjsZg9+Kk6ey5VXKH68QnT/AjR4C8866C1M/AJYoTCDGMCQ2JrfqbkencdU4ikXhNsbs9bjL0z8HLyW5/GS4Kryhyz0HCjrEASx7HULBrPHWKbVxq26tkdW4mq309OawEeewKuVAE3gIeB9VUllF5OEQloQCFgwEK+DzEi5Pwxms/+vHd63ZRVtfFQkxashttkyEbrp2NNMLj74YdnCZMwgFJHgbsjWEL09CMzL7Vi8nrvScbjyeVbCq5XbXbagwtM98B0hwcA8FGWGCYB1aGzgzGANxVjbAli9asCntJrAQY8AlSejd++YJY4A5lE9OtBoHDbqdQwA/J08ViwT4n0kE9SZqBXBMxlgxTYHMjpIJA8JQLodpDQLLBliGsSX68pJv01H/EOjt5aQoxqc+wh0LLjUR0oZbsanD4KwVxchbBJC6ecwyDF3S04NjPiO4Tj9swQR4QxHarVxYObjIhoPhvIOL4Sb3uWJyyWpbKQiFKpFK4tkyVZaXkdjpET0YG3jvTuZO0nj0IP9KkBgaf/S7Kleqm5PonEMBvuc/hqLs/mWwXXbwiwWKRc3k96/Rk/GQt1VPm8JeTDSzbQByLp7BxIhcbe6njoJcDRqNxBYXDJbl1z/IQ0pUniTdeRVnjNYZQDn6qRWgZf8Mnv9+gB3atpb2LXA67WNyzOxIVy8qWl4QpFPSJxT0dFuxexzZKNG8ie+lkMbZxSL24UWB3U1teoOS2Vz8kR/A/uzt27Dey+7NSXtnJ6fZ9nE1HF2RibeUIeDnPIpkfBDNSUFUHVHbsk3FuUY3fa9q2ikpAGr/ggcHS1tndQ60dXcLIp9NZ6gIJ7V3dFIFEMVO8HpqQMBxnySoJBcV53dEolYEoVteW9g6KJ1KUSKbEU8gyHEgcf+u6Sc7ahSR5eH5Lf6eHBmr+gOLrn+6wZOuWWGfrivwBgf2kMTKpxA6H2/WankpOT0ebJ7CN495cHlC1abnhe57lPXaABKERtM4tRHAAwUAQEpQjjSep7NjbJJ4y5rO4ovyuz6DPK8hg8nhdNh/8GK/Cx54z4PeS3+uhju6ISPNKw0Fxra5oAuX2irXFYyDVdNeQb/41ZCuZlJOqPuA5xG0UX/mXqJnuvjXa1fA4UXMfVvuQxsimUp2wLU9qqcyiZNeeCZZpSE7YOe6PZ+Jy6grihLqOEhxpI/XhSFvNdpIPhLAEZGDIeUWrrp6o8IjsOf1eN6QpN6hbUYqgGJ9d3VEKgCR+WIOliwNfJpEfqm3v7BYk8jLYiUSc/HWLEComyQpOIv/Ca0lhe8YxZB/N4f62Toq+/RvS4y0vR7u7vw3CDgnuBqx5MpnMhkP+J2APjHSkGeraahfEsZ0zkqRko1BVqCtUK0feCB0FKs4GObNvFXkoRi63B9KUpGQa+7KaeAovBZvEpIQRavC+HqgoE8OEdHT14BhLG34NKezsiZAP5CIAFarMi8yF4ImZNNNRIhw1S6C99hjcuh9h/N1IU+z9P5LWtfs1v6fzc2iHAcf2BhUXXqIhm04udThdO/R0vCrZuasaUidztM1G2JbtEmprSWqOPC5RseQxaVoKpH1Idj2CKkjChnHIwA+/chcQV5IrzxLDAW08mYTdU4WKGojwE8m0kDxeoC4ST1IWxAZ8PlHGjq6ICF84/ODXkziQtCdb1pFzYr63Iw/uweCMJbnxCUrtW/VRtKvtLBA26Lpqw+pYJp3cYJO9z1uUmZCO7JuZ5WcGUDmFA1MJXizTBdXlZBitxlLH82+FnSjAYYBonsqZ+hhpFVqZl7DOZg2qqiijqvISKoVh51fwsr1iEvhJlBhI00AirxXOKtoDe8YqnMlmIBYIbrWMePiWJZFVtLOnh3RTIk/FNELmQ4mOnQiop5Hs4i4wJgxhFX6T2vwszMTSPZKW/DcEx0MuCjAsaQxNSyTsdtXyljZcyo4hsm8dZeLtqGiWVJeXkGiAPKgKvCyPH/J0Twvk8edQssfTNGE7KLP9NVJD40XcZGSTlIjz+uP8xjIbCECiD8mLxhK5N4yBqFg8ISTPjkxA/I04jKXRUPm5qkqKdjbiOCQR+1jdmbBg7RxSPSGKNW8UD7NxlzZLGJuH5ObnKbX91SbKpv89Eunhl9YMiYJIY8g2aX6wZs7nwg3HkgM3N1G5WMtmgs2DZKeRM7rIJhlQ2xgpHKaIDYaXwxQWfyF9fcGkmclO0ppWUmnDcRSsmSXeWpFJ9FC0u1WoFb9ynKWKQwYmwIk4TqhbmqUyC8kyRGzHXjhl2Chcv4DSqTh1t+3FbxHTKSq5/FXkLhkn7hltWkeyfxxPexf9a8lNz1Jq60uoQ3a9Q/P+MqnxGrNDoyDSamtrXRkte4U7XH+8u2Q82bhzL1hBzkClICPatBFiv4O0dEQ8hKHa7CAuRYoGtYLHVfRc764Yf2ACBUCimaXM3ndJjzWRffxJZAQmkd3uII8vBKkoh7rGxJI5yWRcSE0GHGQMqDTsj4xMxZCdpPM0LBCbSkESy6aQB+Q4fWVkwrB7K2eIEbYkknZnoFoMhEf3rSU5WE92hBuJjU9TdtebpIYnsI0L6tnGpzIZfdg3YBREmuECS4ZxrTtcN9UVqhMdgpYjZ29cnhIUdLwQ9WTHbkq0bweB28Wcf54YaJPMfJwXIRX2T0yiY/VFXss9uOldb4vuIef0zyCAzj0dw93jLidyzlA1eUEEExaLd1O27mQy8Ds11U5lc3lN7k60BCQtWIfk3w9JnUmWt1rc1+UtJVuogQxvDSXatqCiFjmD1SBtHcKNOtJaN1Jq2yvkHHccHMMZpLdtcujxtgezWX3Yd7kXRJrqdvskw/ysJ1Q3xVkyUczt52E+JK0IGiFZ8HI80Owrm4TPEoK3FbYj3rpFqK/i8HEEJAquQGXVTDfism4yENWnoR7kqyJn/Um5jgIJOZ/qJt2JdvIgK3G4yQ4nwGMD1LWVbKk2cnMXEirKuaQC4itmnkvQAjElNOOrp6yrknQ3D0UiRfJWCc/IibcCo5/saSQDko18klx1R5N3wb/ku8lXcVL/17EjzePxSobxaU+odoq9bDJpagDSYkMFOUPwkuYsg3GFZMERKNjHLcr9WQqcAatsrHmDUOEMPKVY1obVmPvrorupp/EjclTNJXvlbKhrbxwJC5V3JjokT3YEBCncbW3Dea7JZ0OyuQdinXi+0zbjc6IRs65qke7hoAiDxPMHaFB7uEHMpoxsX4Z2YVMhk3/mZ8kx6Uwx5ZWlTuvYjDAte182mx6WtIICK3dZWaVNM+8tmXjs+d7JZ1IKaYgl86Q6tlQooBbDjTdBxHPd2eyR2Na5QjXk8FVQNtkNld0lbBH/ggNL7qbhu0t2H1r7WoQB00HoYP34fCJv+YAUsRurtpgcnR9Y4ZGvg5EbdTKEsbdAFJ/HI1PZlo9wrxmkVs4ho20DpSL7+GSStATJZuqk7vb2t/OXGBRcimFhxQ1FsTtcNjsn7IyDuEaLGpFGir37W4rBdqRCUyhdOovSJTOpS/JTMwLObkMl0xkiC2onJplAonhMkpNtGdeU1b4vjDkUOMaSyZLIvb7DAdfiNUMyO96g5IbHKfHBnyiy7A7K9OyCjauiVKyVEqv+RgmoanrieZSadTWcECSZZ6cXgILUU/YrdQ7Vd5OvtCHAz37zY9kikAXECHashdJbX6HspPMpPf0y0spnkVZxFOmV80mvPlr0ZfFDrZma40kvmU4mz58IjCMp3QMpSJLRvQvG30uKD95YyOJwQKOBxMEGi7lLu+eN/6FMO2wqLpeC+dDKZqJcc8lWNoMINo2XyeCB53TDWWSEJ5PasYGUjs33pXUaVj0LkjSHpQaQQtUZPG44QLwlIPZjE+kUbyAVBbY3vk2OLc+Q3LaOJB1Re+UCSk3+DKWmXESJGVdQfNqlFLdk0aXMzyGIlGaUkFhqocqZ2uMoNfsaNOQllAE53IBBBOO2ZBtly0BgupvcXZuFakrs1Qt83Wlh6mlzKiYqrA/w3Dgzw1F6boY1qxFLSm7zpFrJsX0JZb31pAUnkWv7C2SL7BIV4uvo4amkVy2ARC6AtO0UXq1XgguGuBX/1w+sASzRCEXEcdhBFfGiAxtLvaNtNZl8DiRORlYig0DkavkfD42CSOO+VBZ5Xir/EMqgJrxOGg+V9U7rZHCEXpJuQiumyESeyoEt88q9sfma5lQKdkqoOGIu8VSdILQY5K81EFBmYQvz52iI8TJwYH6EGnbFBsk7htJls8Q4Qp8lxIZBsSU8FFwe9lTikaC+PaAccniR97lb3id7J4LJ+jNJ89XhtIOMOUsB2xfuUoc0jAyDkNYP7GyaPeOoedw5FFl4EyXgBBDP5MpQBAojDUGaEDXxt/h/WHAxOhGaKOMQiB51DUWP+xalENFzbNe3khayCz+cQwn+HII0DguQR7K3Hg0MxJdZSJwuQp7+ZSkMBZGmm7ZOwzS3C2NfxD2i9jA1+qZQZ3AqdJwXpBvodhZySIQtUF9W6QEB9TVhc3jaAY9cHXBGvZ/9rptv38OFgkhzSmoUJdleoJAdhANDcb3/D4w8XQOpCadVsWbEVfdT5O1fU/T9P4lluyQ+lR+aYAL3k8iAmY9w1DDU/UaHgkhL5DoxR2pwhoUMh2BXeFo9VKZfZWWwYzatpCRy2VTFIsqmkCfuWgazmCGjcxso6udtQWC2a6ewX0zg4UBBpB2KgSQCxWdPKFSjiMJCZWWkOKoK1y+eEziobXBMMZIiSefBHF5czoLDEYtCgWgNQfVAtxKTjg8jiiaNe2bFu+wOKSxiNc7/DFaZ/K6CANVESsXrBPH6kP0bxDJ0csJJ8ACwa/tzpMSbSCnlicQ8TUElxQmve7Ba429nCNmGKMQAjTsGKIo0FnkRPYsxgX7MoBK2TDcpAwbAwwGNMFCchPsZIEYqm0YVMz5FgYrc8Jt7xoU4CFrsiO6ZwD4zN1HG0ITii1AECiIN0b4J02Lw6lA8y3DAEkElcn1sPLGkmBbGuQZsWrCOVF6zqI/ngyOBV037JlK2+gRyLvyKmLIuJivz79gBcBjSH0U+PFIsCiLNnvVkEMp3aZk4tI97XgcmzUC8ZfFzooWqBa7DD3PZIztET7DFg9ADEQ4pPjDGyhjm+mwLHT5SkzxyVkAVRX0KF82CSOvu3hGxTGsV55/8aMxg8ZRV5M35XO57s9I9A0vMkBjiPiDNUTmb5C5eFSu/bzCgzApssXgkeywT9jw6859iasKhEmERP6WbmxleIHFszPUU2ZH7Kbz2WhFpFIcpg4LtK0+SzkRIie3F9yE6AaDKMpyLFWttlOz2/EPyQ6Nw0nLPMoo0SAyO9Lp1fHLfvBKoJ7VlFQrZVKDUgFgYf6V7G9lgx2zeyn72bAigvUwxaD0IID08s9zh8JC6dznKwxI0SEPinvzMqGRml+u6XtA78YqRtP3gycPcvZIDaqC6yV53NKkogHPXqySzug3XxYOKSQhQXXuXkeyrEiNEhac/8Erx3hgN/x0i9CbxuhruKeeQvXklqY0rcsShwfsAnllOtJES2c3HlkaB/JEhMSLSDgF7v5LJ5Jl3JamRXeRedTcKcqDfLLf1A9Tb0bgcIUpMTJnnFf8GdAKDQE/1wDepxE9CI2fI7z0IuLdaOZdc5VPIuelRcm1bTEqvYxANCmcR20fOnS+R3L11vaZ43sLOgvqHhhGHA7A7nHPsnsDn3GEEju4S8eBqn5aD5IhnIlEJs2Mr2RrfIVv3VlLtHuJeOLEKM6s0eJF1eMy9b0EqXxHTAzwzLiqKMEa2baMY1nNNOgOEDzTZEPEapE3x18FeNRM1ryK1bTXZ2j6C9H1A9qZ30WhvC5uHcGqN6vI9mop1FSRpY0caA6TY/DXkrFuESN1PSrSRpH3vkaNlJdmgJvZ9K7DlCmtnQksmkv+Yr6LheQZPcaRp7ZuEironnj64DUVD8Nq3jtpFYvRLhvdX0t1kl0yyu0PkqZsnFkVJNa9/M9LpeJwoUpCkDWIdD4XHF7zKWzbu7yUTTySpZApleJR9SK/E08l1MatQ46f1ehqFLeB+D/4dL4/Ki/QePOWpGCTWPyGeAA6f+UMoJxv6YUjnBoY28DgEqzWxWqcjlPjoH5TYsfQX8Wj8W/kzh0U/URkG+YcmCgKkTnhaXzU5ppxP/mO/Rj5IFW/+Y64nV8PJIIwj+1GAiejNDoYDmwaUX6wcD8fFf3MXN4+LSpbEQVrBKJg0nuCra+l8cFuwgOYLq4mEnKdm8YAw/53rky9QJdnTMjn9em15EuCQ0j4QhO3M3zf/tyRJBallL4qSNO5x4Gc8jyh4SI9nS+58g4yubRCuIWKuI4SCSTNNU2fpEEu3ouWPCKB+JnLT5ObnKP7RwxT94B5K7XwLAgJ/XHBMN/YomDQWYR6iO9wdfAcDaboYZI7vWkHx6hMoJfsoueGJXP9bz45RNh5+mzcdYmyxCBR+tk3STGTtQ8+5GEvAjqFCarwxZxIklQw4FV10dGpIK1tEDFioWTwEIJy9p9EF8mV7UewXLmmmpEHSMkdS0vheNk8JBUJV5G18ndxtq8hbfxzx03vco2KrmCVUdSTgWQE8i0lL9xj4c9gpowejcNJUmUnjXsj8nsMNjudsZISmUMn0M6l05gUURNjinns1MgDuFgdEJjAKCA21GvHHh/k9BaFw0hDSoHmOqPXlOC/rrqR0aBZRwxmklE8XFd2vk6MxaQLiAklUrKg3MxZu0wbreTwCMBUXmTx9YMTTFgYAwicLCTwaRoadLpwHoKiTPznkgtD9GK2JYHump0nv3IGoRm6zS/a9+SMF4f8T0g4Ce71kp1AsXmoiF9WPBJbIUJC47uns3DvsNPiDMULSPjFNBSSxWAkHvo4QP1AxCqlDA+DfEP3mA2NEpMkilWLiRm2JRwRDTIRG6OupHIWkAazm+W78YjAC0jhdR377SQrbfoy00fA7EG8ilyXZVlSyziiaNMHVfkn7/xVwBMij09FmzZTlol/DOzKbdsRSqYHB0fxowVeQLOqCWxn21ZT9MTLSuPPvk0Lee45RzGYi5OB5FkWhiNpLFqyZiAJN7qIWrX3kJY4tqta5jWzuQH7PkUfBpGmm5JQU1cvraOReVDN6FRkZ4IYyCbLx+pOfEAomzWZpIdXutueeOfo/4ASKmWgzBIrsLBcomDSLDPDlJIUHdT8pSArCBDg7I0O8xvhYYCQ9EAWTJvoB81PSc9OPjzzYa2ajLYhJDbLzCnwjLgZ+KAZ2GPChRaJg0v7vIG9LR6ue2SR+LWmmNvhSEoNhZKR9UiEHp048H0NMsxoFYZZBJk9HkKWYKqV35/cWjKJrz91qvK7aCFK20QOkZTu3CnvGoceIAUeWjbXxX91AUd1CjMJrzmzxK26YNO5mLnIEZ6zAC4/YyqaN+v755wyKGLE+gMLvbFnlvHAJr/xiCfI+qTgNEA+vjUWjiYoUjYLuHAjUB+G45vPkXxvP3i6+cUYPfryxZ5d4g/UnjYJI0x0pB9oklHMAn4yE8WIBOi/Vo6dh07jhPjkUI+MQr09AwvoADWaZ5Kiag5KPhXqODAXdWUmnffBY9YrNKZL1omfqjAlAmJYQo+v8fNQnaVMLIg2eptzhCszmdXt4fR/xIMSRzj9h0/Su7bkH9D+pODGPQklDWIRT99u0T6KVYdPSMVLCk5DJFTiR7zChANJm2ElVT+CW5rdafCJ5J/fd8RMlyATEW9D6Te470hiWtLKydjuZNIOnntuHe878cAE21OjZQ/zaD17NXsyZ/QS7p4YlzTRNNLOl8jIQQtI+gbCDUyYDtszCJgV5oaZCnog5fBiWtCSRT1HUMxTxSKIpXsnLq00dUZvC4wKJDrLxEyaq6xMPfIYlzTJNm+L0VeAfNMIQkpaTtiMI2DAtso8sF+Jrnp09Ziai+L40xrC1l81MGaumwitafRJ2hKUsExVvkeU3IErDvqKpUKAuFrnKysr4RfNFYTjSJNlynKVAJfg9xjnOjnC4wV3cyQ7SI3vJVjpFPPE3ekmTxDtM8VEJn4z0ojgMR5osK3Ilv42Ccz9ezIiXOz3wBN7hh8g5E51iaVdea41Dn1EDKZjKz7mbJq/inlvguwgMR5pNtjlP5JU7xcxu2BaTh++OpJaCNH5/Hb9OREGMxuUYPaAtYnFgyxpJbYaVNJKlo8Qbd6Cbhs0rZiUeMdaYsGxcrATI74ASr00aEymHnWRnJkllhmkdld9ZMIYkze7zjYN6KDYHu3kQxZE4R+dHDKhcNkFatIls7jDCs0EWBhghJNlmg1DwC5yLwtCkqY5LeGlC8XJBxYkYzcPVyB89AuD24Qnl6R6SA3UkjeAddgPDEvGevXwq95oULQVDkqaQNDs3QwemH14s90bGI0eacD7pbvECU9nJ9nqs7s1agwyH7ZpllJWUlHBfU8EYijQV7v48ft8K2xFeAdngscYjGavhXlYmLpJ0G790YUycQA48vUL1VfGfEzRSp4mdBWJQ0gIl5SfjsGz38rvV8U+kTkfQnkHCuWtba/9YvJFs7DwngMZg56aIJRl1XhWqKLs2KGmWLM2AdqjuUB2ZHGocaXvGMDTid2qyGokVr8awh4WH8HiZWEd4QsjStcn53QVhcPU06DP4X80tk8PvjzrCqomimVqCzJ7dpIbHj/290QD8+kluDAjDonA4PPhLpPphUNIky3zJMozm1k2vWO0bl1C6dT1sZjbf2lDTvIM4fIA9Q4xmGrp4pJunEowpUA/FFcotf23qZVnitV0Lw6A5SSadfDcT9N/lzGa2ZpM93nTTGm9mz3K71r5JEcEux2zwQOzhRGrDJI5lDGfplNr6olhx2T3pDOQm+YUve+8jtvy5RYF/l7sOP+LNCwForWurTSv7ejaV2pw/aUgMlchZFI9r6VTyo0wq8XfJ7n1M1pPdRqLNmW58z8jsWKbqPbvtlOoU6RW/+JltHk/HYkIFmbyNSK1wJUhWeutLYqyT30xrZJIwcRmxxA0Tygs7iXvweIEgMH+/ITdU19TJTEfxe6h+ooO0rm38hjTu5XwagiLedTccRtRW3srwDFlTT5MM7XhUrgGheqXirWiwIwi2Qdy5C4eNNxOo+KFauE3vjGzhAQWRQ5EJz4nG6HrxVpwlk8suk9+lUiqTpZQUIMMRwBkKbF0DSaHxOANnydy/y+TlLzEQUAae5MxvoOVHfMxYC+mZ6G7ECG9asvnjaHv7tvyZQ2JEpB0Mj6e8QrJbk2XJOJUMa4pl6eMkm/1Ym7/GYSIYViuOIsXhJBUGl9+WzWsKSXZ3roICsF37ieyFJN7AHV/zgJ7RzdichvLQ6fMaqCuWpj2t3eI1R53RVO5dnrBNmayOYyl+QVc3eMl5LsgUrszhfgKfPZJFLKKsk/hnN03SP5IlW5cs25b1dNQsJ/qw4Md9Rk1aXyxQQ6GmKkPRTkAKcXd50B3wO2Vq6UlTzOQl9OGtmDR8OkomiClT4v3DJROxL59XihJJxO9Mz+xb1RrPGn+bM778W+cdM4kaKrxkt8kUSerU2B4jJNtkw/dNezpo6Zpd+G5+Dwr4vomgEpexDNnKyhYlkDN32QwrRxpfXZLNrq59jfz3SDDGpB2Av7Riz4xx5XWnHTVeSEEmm6U0JKKtKyJepNWWslNrTxJORCUbB9D5hU144XR+y0+G1xLSU79PpbNP1FeWLD1z3gQ6d2ENlXhUSmQMyur8jjwil8NGz7y7g+58dvXHXpf8mVhn58fiQocRQzmCUcHu8t6iG6b/9KPqaUZdgAJeN4V8HqouDdL4qlJKJBK0p7ktYiQiX8x0b/m5Ed23Ros2fWhEm9/Re/a8D6FbLOvOXyiKUQHJ+FI10sNJlQHYNhu5VIXcjtwWcKu0ZV83vb2haZ3bbX8iHY9H8kU4bIBLOXzIaIYw0HUlLppb76f5DQGaXc9bkKrCCJZlOYo6PpZK0cp4PPOnRCxxeywy6bZoNPrdaFfbzyORPd2wTs3dscRHkUQaEqYLCUMmLFSzd8ubQ0nMBDgCOHykIfpgh8npCteJ3/jjdSpUFXRQTcgBKTnk1hw1wxgLg8yP3ojp17plxQ1TauVrGPgvx88ni8NHWm4xXAGWhD6VBZk7WmIFMaDY7ZyGRPg9nx3RDDxm7n2fvYCgiVcpARZaqYArjh6HjTTTtNbk/+TwqA/46/aWCEvOsB4s3tzcAXKXd8KZcMhxMCt8XXYukQTzaqUz/G7xI4DDRhrCzRWoCL9djWzwiP1FAF7Rgpi8k/86JCRZ6UmmsvDAvObfgRbgv9Owm0wavG7MlnVk8ocOKw4baYi9NSYKAQSPmB0CoUqSWFy2AFgyG0iWLFPYyFwTCEkDabGURopkJex2pAxHAIeNNHDFCxPlvwwI8Gk7Pf93wWAb1guWNH5jNr/w1LJkhGidBTbC6HD4JM2i+eVBrzwUb3CoufdHDgOELZYGR8DOwKYwVXkVFZLH5gyaLpkcn/3/a9NcJSXV0KezJlaHyO/mB9AGgUXBYEn5VflvA2MSOcD8TJsii/cTD3YxyZLYnh0weIcRh4M02Wap37WpcvnciRUigh+ooqUB8VZYL8LfT+ProOUIdYYqYOSPYWniOE+FpPXaNHhoCnoQ95XwvAzr0/6ysoniwGHGmJPmDVadAGW5eFpdmexGXhj22oX6HAz+OhlSaLfbIBrWcb5w+dH5Q4dAV+yzJVk6kQkKIe+0I4XqBTuFoMdO02qD5HE5jjY06RjsPuzSNqakBYOV9ZJsfs+mKJUsZbUlTrLbWDL6QoG07GqLUtDn47dc18ALXpE/1AdVVVVu2aIvMMvsgUv9dnLw9Q66IKdq8yeV0YKJ5fCk5td8vupw/tBhw1iSZiPF+iZa/5zJtWGaUhNAuuTqU0EGjD/tbY/THpDG7xoOB/2SaUmLSktLxSDkwUhkszNlRfqMqqoUdNvJZVf6eE8G555VYQ8tAHEBj/0EU9a+gd2HrSOCMWakBUrLv4QE50p+F8px02poeo1f2J/+cKg2eu69nai8REG/l9wuJ/TVnJO1ZB79OgiXKKalnKva7O6Q30cpRH1pBLf8esv+YGk766hxUPkAP159ayg0uLqPBcaCNCkYrrwGl7ojaxjlx06votNmV5HfeajXZHv09sZmenPdPioNB4kliKXN6/V4YPfm0ykH3qJQVfW2Q5bkG1SQ7HE7aU97jD5u5Heqo2n68cb2rizopNPn1kLaHA5Dkv4aKKsuejZQoRg1af6S8isUm/w7RVFKakt8dMGieqoKOXuT6P3gkKG5K0GPvLmFUjq8ot8vHAS/xd/j5IdupZn+jWXj86dTLGOcgxCjnN/D7oE0+rxuemr5NtrXESdlgBQjhRz0gqMbRJcTctppZOoP+kp9RQ0CF4rRkCb7g+VfkGXlPpfb5Uel6YyjamluQynpCEJ7wVKhwJDt60jQb59eQ1ubYzShtkq8wV+QZmNJgu0zLaeiyweWQDDpOCYHUii+1paXUntco1fXNIokvT9v3EbsYC45cTIagdcOkWciYrwzQIFQ/pQxw0gNpuoprfwGyniX3+eFltmpwmejK06ZQiV+hzDODJYuxgdbWulnj39Iu9pTNKm+WrytvzcM4ZySu8J74jEE/OaSbDopnil3uD2PgEyXF4RyR6bL5cCnTMs37IFdVGhKNdTbJvdxNKymEyv9tKUpgkZKQv2ViZqN6j2uylfT6e4xS+ZHImmyJ1zxVcU0f+pyuZQAJKEnGqeGCj/NqAsJQ82V4go1dcbpyXe20R2PfkhdCZ0m1FWRy3mAMAH8DduF1lM0ELh/WS4QZEM4Iq7HmYAJ6S0N+amuqpzue2UTPfb2VmrrSYuBloPBZuFLZ04nH2I6DmmcLuflGSv+J095eUX+lFGjaEljG4Z6/MLjdnvLSkLwkAppSJp5EJZVrjOWofW7O2nVtnZ68I3N8JS7KBjwUk1FmVBDloY+wMViiSR19UR2qZL8SDqdEE/kO93e78CzOphkvi5LGXPN1+CupmVr99JuhC0NkCyREQB8nDc/whOOA/cgtKmrLKd4MjVLz2qT3A7fe5lMokecPAoURVqgtHqeaZn3eN2eSkEYKsPS4Pe6aG9HlN5c20Srt7fRWxtaaOW2TkrrEtVUlhBOJodDPYQwVk0mvK0T52a05ZZuezibjaX4mNPl+QGuraJxxH34XAZLKRPnRDaxaXcbrd3Zzk6EUhmD/MgO/G5VSOfStY3C49ZVVcBr2yiVSk/TDH22x+X7EA0zxFtthsehQc8gmITEua274g67qn6zvLQEdsmeJy33nBLIpExGg5HWRGihwsCzZ2RDbw6ybBdLRUt7J7V2dkVhub8W7Wz+R/4QBUoqH0WadUldVaXwnH1UGmASo/EEtXb0UDqdQrbgpGoEuV7kuuyH1uxoJ5/PT9UVpeI+kViCGlvaUMbsGlOlqxKtrRvylyoaBZMW8lTM0uzmQ2Ul4TlBBJvs2Vh18gKQuxC+8PcD9ds/UjQguNK79jbpyCJ+75DNH7S3Q5/y8JWWTpbJtiXg9VJ9baWQnv6XYuK4Py2jaRSNJSmRSonRGe46Kg36oAFuoda9SCRTtLuplbKatkGXjDOT7e0FvfKoPwpWT3vAe7qi2L4a8Hllp9MOSYMacE7UD0ORdDBgZ2j3vhbSNWOF16lc29ra2mdV42wy2WVzuiO6rn9KkRXyegZ+kIzDDEg/eREAB30eCqNBQ8g0cg3at3x8nhv7I7F4OXK3UCaVeDZ/qCgUTJqiuhe63a6LuPBuBKOseiMB1yORYMKa2Z7tsCTpyq72lgHXmfU6KzYZVnZcKp2ZDgJkN8KOvEwPCCapdxsMTByXPRZP1DntrtcymWRz/lDBKKzmZWVeO9G/2G3qQs4VubWGKthA6FWvKDzlnqYWyur6dpi7z0Q7WjfmzjgUHFtBal7KGKYcTyQXIpBT+f7IPvJnjAycZXRFY07DsDKZdOLF/O6CUdDdAyrPXFE/B6M+m1ubc8GDbcVgYGJ7z0tnMtTRHaGmljZT07RnLdKvi3Z0DEpYLxKJhJZNJd5wut2JWDI1Ax44wNLCHrFASzAgdMOQ48mkjmvfl99VMAoiLQM4nV6bSebpiBpc3FfPcsaE5GKoXrVgomTxnbcs0h2oFmKwKDW1dVB3T/RDeMk/ze+e/o2tqc2tuasXhkwy8a7L7VkHW1iVSKUn8n25x4QD30LtaC+4rOl0liLx5D6Q9pf87oJRsI7NgDnYW1JyjmnJF0gWnYX4qYHDDm5x9lYqQg9Om9CCPE9MeATEXghBMpCW5JuypLwM+/VMonvkrp4RClWN0yTjRlWxXY2guaIk6IeT4Pw056n7hyYHI9ewSNsyWZiIVjOWSPw+2tn6zfzhglGcYWLU1roCaWOGoWXGkaRchnDBKcnSXIeqjpdBGoy7pek6vz2mXbKkDZZkva86lI2R1tad+SuMBVRnqGwRHOeX3Hbnl70IrnttLX+KaaX9ATJjcEBQSTgBbInkO4Zifn4kYUfxpB2EQGBcyHBripzQg7pkidnRKLBuKkaHzeHIxJqa+N1yh29YraTE58xI82yqfC3s7SUItj1ixGoQsBbomr5DM7S77OR4tLu7qei10xijIu3/DCD9nm7NJznNixHdTob5uFxS5P3d55ZlroVpWIak/yXFyKyIxWKcf45wjj3R/wOJxAdVy66D9g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3" name="="/>
          <p:cNvSpPr>
            <a:spLocks/>
          </p:cNvSpPr>
          <p:nvPr/>
        </p:nvSpPr>
        <p:spPr bwMode="auto">
          <a:xfrm>
            <a:off x="881567" y="1093378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 dirty="0">
                <a:solidFill>
                  <a:schemeClr val="tx1"/>
                </a:solidFill>
                <a:latin typeface="Twinkl SemiBold" pitchFamily="2" charset="0"/>
              </a:rPr>
              <a:t>=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31" y="806357"/>
            <a:ext cx="431428" cy="12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255" t="61828" r="46563" b="22664"/>
          <a:stretch/>
        </p:blipFill>
        <p:spPr>
          <a:xfrm>
            <a:off x="6451900" y="872979"/>
            <a:ext cx="1620983" cy="822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36284" t="57911" r="46265" b="22395"/>
          <a:stretch/>
        </p:blipFill>
        <p:spPr>
          <a:xfrm>
            <a:off x="6272342" y="2654684"/>
            <a:ext cx="1911927" cy="12136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15570" t="18793" r="67184" b="53932"/>
          <a:stretch/>
        </p:blipFill>
        <p:spPr>
          <a:xfrm>
            <a:off x="9332104" y="650540"/>
            <a:ext cx="1646751" cy="14649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16957" t="58493" r="67868" b="19385"/>
          <a:stretch/>
        </p:blipFill>
        <p:spPr>
          <a:xfrm>
            <a:off x="9271707" y="2654684"/>
            <a:ext cx="1662546" cy="13632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14574" t="55659" r="67341" b="19134"/>
          <a:stretch/>
        </p:blipFill>
        <p:spPr>
          <a:xfrm>
            <a:off x="3494934" y="2596440"/>
            <a:ext cx="1887340" cy="14797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54588" t="54697" r="28710" b="17959"/>
          <a:stretch/>
        </p:blipFill>
        <p:spPr>
          <a:xfrm>
            <a:off x="9506662" y="4854148"/>
            <a:ext cx="1560652" cy="14371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5443" t="18920" r="68155" b="53416"/>
          <a:stretch/>
        </p:blipFill>
        <p:spPr>
          <a:xfrm>
            <a:off x="805938" y="2677346"/>
            <a:ext cx="1657005" cy="15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28663 -0.0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12274 -0.02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8148E0C281F48BC832E5FCBC95DE9" ma:contentTypeVersion="12" ma:contentTypeDescription="Create a new document." ma:contentTypeScope="" ma:versionID="ed6b2d59719ea63a34931ebbdd6c136a">
  <xsd:schema xmlns:xsd="http://www.w3.org/2001/XMLSchema" xmlns:xs="http://www.w3.org/2001/XMLSchema" xmlns:p="http://schemas.microsoft.com/office/2006/metadata/properties" xmlns:ns3="08679c29-3aea-448e-bcde-7c877395c1a9" xmlns:ns4="acfc2d43-866d-4a7c-bb12-68eb03445b14" targetNamespace="http://schemas.microsoft.com/office/2006/metadata/properties" ma:root="true" ma:fieldsID="689ef0decfe08a4768138036535641ba" ns3:_="" ns4:_="">
    <xsd:import namespace="08679c29-3aea-448e-bcde-7c877395c1a9"/>
    <xsd:import namespace="acfc2d43-866d-4a7c-bb12-68eb03445b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79c29-3aea-448e-bcde-7c877395c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c2d43-866d-4a7c-bb12-68eb03445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6955B-63CF-49E1-9892-4C4CC05DE893}">
  <ds:schemaRefs>
    <ds:schemaRef ds:uri="http://purl.org/dc/elements/1.1/"/>
    <ds:schemaRef ds:uri="http://schemas.microsoft.com/office/2006/metadata/properties"/>
    <ds:schemaRef ds:uri="acfc2d43-866d-4a7c-bb12-68eb03445b1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8679c29-3aea-448e-bcde-7c877395c1a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6E265D-662F-466F-9E56-55E8030027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EC640-670C-4852-ABF0-61AE8B3EC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79c29-3aea-448e-bcde-7c877395c1a9"/>
    <ds:schemaRef ds:uri="acfc2d43-866d-4a7c-bb12-68eb03445b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Gabriola</vt:lpstr>
      <vt:lpstr>Sassoon Infant Rg</vt:lpstr>
      <vt:lpstr>Twinkl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4</cp:revision>
  <dcterms:created xsi:type="dcterms:W3CDTF">2021-01-10T13:50:21Z</dcterms:created>
  <dcterms:modified xsi:type="dcterms:W3CDTF">2021-01-18T11:00:03Z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0x010100FAA8148E0C281F48BC832E5FCBC95DE9</vt:lpwstr>
  </property>
</Properties>
</file>