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74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65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74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052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38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84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73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75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97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11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57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F33A9-AE1A-42FD-ABEF-9C5EACEECCFA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4B785-32B5-42E8-8594-C6321A6DF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45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2349" t="13915" r="22922" b="17835"/>
          <a:stretch/>
        </p:blipFill>
        <p:spPr>
          <a:xfrm>
            <a:off x="1256146" y="195964"/>
            <a:ext cx="9011308" cy="63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50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027036"/>
              </p:ext>
            </p:extLst>
          </p:nvPr>
        </p:nvGraphicFramePr>
        <p:xfrm>
          <a:off x="203200" y="55340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83228"/>
              </p:ext>
            </p:extLst>
          </p:nvPr>
        </p:nvGraphicFramePr>
        <p:xfrm>
          <a:off x="203200" y="2716102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195575"/>
              </p:ext>
            </p:extLst>
          </p:nvPr>
        </p:nvGraphicFramePr>
        <p:xfrm>
          <a:off x="203200" y="487879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402458"/>
              </p:ext>
            </p:extLst>
          </p:nvPr>
        </p:nvGraphicFramePr>
        <p:xfrm>
          <a:off x="6490393" y="55340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79779"/>
              </p:ext>
            </p:extLst>
          </p:nvPr>
        </p:nvGraphicFramePr>
        <p:xfrm>
          <a:off x="6490393" y="2716102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277994"/>
              </p:ext>
            </p:extLst>
          </p:nvPr>
        </p:nvGraphicFramePr>
        <p:xfrm>
          <a:off x="6490393" y="487879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03199" y="184075"/>
            <a:ext cx="1107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>
                <a:latin typeface="Comic Sans MS" panose="030F0702030302020204" pitchFamily="66" charset="0"/>
              </a:rPr>
              <a:t>Here are some ten frames to help you draw out the question.</a:t>
            </a:r>
            <a:r>
              <a:rPr lang="en-GB" dirty="0" smtClean="0">
                <a:latin typeface="Comic Sans MS" panose="030F0702030302020204" pitchFamily="66" charset="0"/>
              </a:rPr>
              <a:t>                                                    </a:t>
            </a:r>
            <a:r>
              <a:rPr lang="en-GB" u="sng" dirty="0" smtClean="0">
                <a:latin typeface="Comic Sans MS" panose="030F0702030302020204" pitchFamily="66" charset="0"/>
              </a:rPr>
              <a:t>19.01.21</a:t>
            </a:r>
            <a:endParaRPr lang="en-GB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05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A8148E0C281F48BC832E5FCBC95DE9" ma:contentTypeVersion="12" ma:contentTypeDescription="Create a new document." ma:contentTypeScope="" ma:versionID="ed6b2d59719ea63a34931ebbdd6c136a">
  <xsd:schema xmlns:xsd="http://www.w3.org/2001/XMLSchema" xmlns:xs="http://www.w3.org/2001/XMLSchema" xmlns:p="http://schemas.microsoft.com/office/2006/metadata/properties" xmlns:ns3="08679c29-3aea-448e-bcde-7c877395c1a9" xmlns:ns4="acfc2d43-866d-4a7c-bb12-68eb03445b14" targetNamespace="http://schemas.microsoft.com/office/2006/metadata/properties" ma:root="true" ma:fieldsID="689ef0decfe08a4768138036535641ba" ns3:_="" ns4:_="">
    <xsd:import namespace="08679c29-3aea-448e-bcde-7c877395c1a9"/>
    <xsd:import namespace="acfc2d43-866d-4a7c-bb12-68eb03445b1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79c29-3aea-448e-bcde-7c877395c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fc2d43-866d-4a7c-bb12-68eb03445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03C68E-7681-472F-85AE-0AAD3527E1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1B7F42-C747-4634-9257-501D58AB3E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679c29-3aea-448e-bcde-7c877395c1a9"/>
    <ds:schemaRef ds:uri="acfc2d43-866d-4a7c-bb12-68eb03445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F64B6B-6EF6-4F11-A73F-C05AF78BFF32}">
  <ds:schemaRefs>
    <ds:schemaRef ds:uri="http://schemas.microsoft.com/office/2006/metadata/properties"/>
    <ds:schemaRef ds:uri="acfc2d43-866d-4a7c-bb12-68eb03445b14"/>
    <ds:schemaRef ds:uri="http://purl.org/dc/terms/"/>
    <ds:schemaRef ds:uri="08679c29-3aea-448e-bcde-7c877395c1a9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2021-01-18T10:09:54Z</dcterms:created>
  <dcterms:modified xsi:type="dcterms:W3CDTF">2021-01-18T10:59:27Z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0x010100FAA8148E0C281F48BC832E5FCBC95DE9</vt:lpwstr>
  </property>
</Properties>
</file>