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9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1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4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1155-4DB0-4316-8018-A1775709357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4C75-6065-436A-ACC9-5024143E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4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: Pop Art Tiger by Artist Ulrike 'Ricky' Mar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88" y="3237005"/>
            <a:ext cx="3749827" cy="33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82943" y="2802454"/>
            <a:ext cx="402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ysClr val="windowText" lastClr="000000"/>
                </a:solidFill>
                <a:effectLst/>
                <a:latin typeface="Roboto"/>
              </a:rPr>
              <a:t>Pop Art Tiger - by Ulrike 'Ricky' Martin</a:t>
            </a:r>
            <a:endParaRPr lang="en-GB" b="0" i="0" dirty="0">
              <a:solidFill>
                <a:sysClr val="windowText" lastClr="000000"/>
              </a:solidFill>
              <a:effectLst/>
              <a:latin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702" y="456892"/>
            <a:ext cx="1698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Henri </a:t>
            </a:r>
            <a:r>
              <a:rPr lang="en-GB" dirty="0"/>
              <a:t>R</a:t>
            </a:r>
            <a:r>
              <a:rPr lang="en-GB" dirty="0" smtClean="0"/>
              <a:t>ousseau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2" y="922713"/>
            <a:ext cx="3967018" cy="5289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032" t="7871" r="4830" b="9002"/>
          <a:stretch/>
        </p:blipFill>
        <p:spPr>
          <a:xfrm>
            <a:off x="8302000" y="108452"/>
            <a:ext cx="3438001" cy="2535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80" y="4530493"/>
            <a:ext cx="3059776" cy="2305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866" y="922713"/>
            <a:ext cx="2302934" cy="28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8148E0C281F48BC832E5FCBC95DE9" ma:contentTypeVersion="12" ma:contentTypeDescription="Create a new document." ma:contentTypeScope="" ma:versionID="ed6b2d59719ea63a34931ebbdd6c136a">
  <xsd:schema xmlns:xsd="http://www.w3.org/2001/XMLSchema" xmlns:xs="http://www.w3.org/2001/XMLSchema" xmlns:p="http://schemas.microsoft.com/office/2006/metadata/properties" xmlns:ns3="08679c29-3aea-448e-bcde-7c877395c1a9" xmlns:ns4="acfc2d43-866d-4a7c-bb12-68eb03445b14" targetNamespace="http://schemas.microsoft.com/office/2006/metadata/properties" ma:root="true" ma:fieldsID="689ef0decfe08a4768138036535641ba" ns3:_="" ns4:_="">
    <xsd:import namespace="08679c29-3aea-448e-bcde-7c877395c1a9"/>
    <xsd:import namespace="acfc2d43-866d-4a7c-bb12-68eb03445b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79c29-3aea-448e-bcde-7c877395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c2d43-866d-4a7c-bb12-68eb03445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E5578-F5D9-41D1-BE3E-CD7B487BEA63}">
  <ds:schemaRefs>
    <ds:schemaRef ds:uri="acfc2d43-866d-4a7c-bb12-68eb03445b1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679c29-3aea-448e-bcde-7c877395c1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9213E-61A8-4FD6-8D30-C5B4440E9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7127B-05D1-4C48-A958-0A3637447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79c29-3aea-448e-bcde-7c877395c1a9"/>
    <ds:schemaRef ds:uri="acfc2d43-866d-4a7c-bb12-68eb03445b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2</cp:revision>
  <dcterms:created xsi:type="dcterms:W3CDTF">2021-01-18T10:33:00Z</dcterms:created>
  <dcterms:modified xsi:type="dcterms:W3CDTF">2021-01-18T10:58:45Z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0x010100FAA8148E0C281F48BC832E5FCBC95DE9</vt:lpwstr>
  </property>
</Properties>
</file>