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67B6D-F142-4F27-9D9F-1EAB123B7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B5260-BAF4-47D4-B6FD-1B762C53A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2FDF2-1B37-4036-AD70-D85B910BA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00C5E-A237-43CF-BCF0-830ACB580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2506A-537D-4347-8E4D-288C769C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2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BF34-B8E2-4A04-A851-0103B399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BF7D8-4B1E-4D44-BEE3-FED1EEABB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B0E77-270D-4713-BEBD-5A708CBC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90B27-248D-47E6-A741-0F1080FA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35C96-9375-4261-9705-A9CB9E517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25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328EC1-9A67-417D-9486-21DA3A5E2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D69ED-F879-4C9B-BB95-8184FB22D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D2811-3BC1-4218-86A6-DE6DDB506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68AD4-01D9-4FDC-ABA0-2FC22DDC8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66775-0F56-45F4-83CC-E5C14CDF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5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4594-3500-4B7B-94CF-ACD6BA1C5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A8FBF-727F-44DE-AA14-2F91B033E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6713C-AAD6-4F2F-A6CF-7A3691BD2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CAB17-8884-4620-AB33-6D7A1176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52901-7516-4877-B545-44FC3CED1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16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86B01-D5E9-46C9-B59B-D0A3F407B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3C1F6-E940-4D9F-BACF-7FA7C526A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57559-2793-495E-A872-03B181574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FCB25-D45E-46AE-ABAF-A780FF814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EFECC-EC59-4D8F-8767-127D9827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61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D0EB5-8DFA-4CE5-85B1-19E6A9A3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7DD48-A82B-4F67-B9B8-2DC4A7FCE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A2675-C34D-45B0-B6EE-DD7A55C22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2A352-0C25-4D92-96BD-397008A22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950AA-72D7-4325-A27D-D8564500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DCE61-8667-43DD-8AC3-F92E235C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358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C4997-7023-4DFC-8FF9-16FE351AA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53C89-A1A0-4B0C-83B7-3CCB895CB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AD935-07C1-4627-881D-3A7440100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86C9FC-DA87-4628-9BF9-BA8212681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EB186A-CB16-4104-9C5A-A05E3B0756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84D95B-19A0-4595-8DAB-1D1BA081F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FE0E57-46AC-479A-988C-E4C8D6B56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5AC94E-3683-4F2B-8A87-1CB83500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86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18D32-0F4B-4C36-BE90-ABFBF2A8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0E463-E6E6-433E-85E4-F450D09AB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503F96-9446-4CCD-B14E-9C08565C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2A86B-FDE2-4E81-A2B4-4D014A01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27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C8A5AC-1CC6-4B3D-9152-BCF62FD6E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E2C3-47C3-4B07-BFC3-7A579E714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D94242-A050-4D76-B9EC-80752EA0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88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3FDF0-0B79-4154-8B9F-550969F8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64BFF-79E6-4D2A-B23C-9BB6B9CA6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FE4C2-3004-4EA2-BE2B-46EDFE4A7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96C20-39EB-4132-A326-D5C64990E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D0DBD-581E-4A91-B372-610D0D06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5716E-CFCD-4348-94FD-C972CD10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4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7DFD-44A4-4027-83A1-B2D0FE10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AE6BA-13D6-4012-9BC0-D23B6F785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187C0-8857-4AE8-9F88-291AD3C3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27A5C-AFBD-4855-8631-53FE4A61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1E98A-CC53-411C-9FFE-87EDA7ADC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E3742A-EAB9-4E65-B036-C7EDB952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27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129184-12F6-4660-8642-C39DD7FF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C25EC-B8CC-4F30-B10E-43CB6DB11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268C3-93AA-49E8-B2D1-A87E85C00B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28602-8CCE-446A-9980-1534C4053A16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3937F-DC5E-47DA-A9A3-D6E367E60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807E7-C65D-47B5-913B-D821FE1E6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F70FB-230C-48E6-A1CB-29A88D422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16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1AA1B4-48E9-4E9D-8ABF-1C7356DB0D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34" t="32148" r="24583" b="9482"/>
          <a:stretch/>
        </p:blipFill>
        <p:spPr>
          <a:xfrm>
            <a:off x="274320" y="284479"/>
            <a:ext cx="10414000" cy="650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787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2021-01-17T15:51:20Z</dcterms:created>
  <dcterms:modified xsi:type="dcterms:W3CDTF">2021-01-17T15:52:47Z</dcterms:modified>
</cp:coreProperties>
</file>