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9F705-CCA1-4A12-BEB8-782B7C89F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54EFF-FB30-423C-B7B6-724A18219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49666-494A-4A0E-A880-BC5EF9A23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F2C7E-615F-4369-8952-600041EC2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1C2FA-B663-4F02-A9CC-BE8D5B74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8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89BEF-FF69-4343-A27A-230E0071D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389855-2E6C-4D3D-8EC8-0007B5D93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5CBD2-C984-4C4A-8443-D359423A4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5C522-1BCA-4364-A8CB-C44FF8BDA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C63A5-D827-41AE-8890-0E4AFE8F7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8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54B59F-FC3D-48A1-94D9-6C778E8CD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1EAD09-3E1C-4767-AFA7-0689D93B5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3B0BB-2970-4516-A86C-DB721E56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D191B-EBBE-4ACD-B22C-505262AA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CECEA-2C31-46B2-BF2D-718E45446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67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95623-1C3B-444F-90A6-F000BD666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D27D4-D1BA-4808-B9CE-7B1B60FCE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BD16D-2A67-4BD9-84DF-F74ACC066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CDE30-541A-4EA0-837F-D8A811F10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F5807-D38F-4091-949E-A9395850F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83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13469-49AC-4D52-A4CF-411D80421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944214-9B66-4927-BBB3-6B2BB75DE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26D41-8557-4A27-8679-F494ED88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9FB19-E1B5-4D29-9981-0F72C1E1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FF1B7-55F1-40AE-A0E9-B4C142C6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2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0BF06-50C2-4BB9-AA5C-FD1994D9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3050B-4841-4345-BE08-428082A59F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B4CBFD-F2DF-4D89-AA9F-1F6719DD7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DAB1D-B9C6-4022-B06C-A54775B17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9D185-4323-4B5F-809B-B5CC70468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0C600-3E9D-43FF-98DB-D89A3C426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49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68A6B-7162-498A-9D17-563AE4A83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EE510-7BDE-479B-940C-5B76B8565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A0231E-43F3-44BA-B0BF-F5FFB23DF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1030DD-9619-45C2-893F-28A71961B7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60C368-378B-4B19-BC98-C89A48A37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55AFA3-821F-4CFC-A2B2-3CC3DD612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E73BAA-BE7B-4F19-AD86-9E4DA0EC1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2370E2-BF72-4986-B46C-C74236468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86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686BF-0174-4200-B7C2-551B24A8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B1199B-7638-4DEC-8C79-2FE594A50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B0EE2A-1180-4E0B-807E-7E50114C9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D0CF36-505C-4D63-9404-637781985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0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4CCB5E-8F76-4DA7-BFA8-CBB5806CA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3CD64D-CF2E-418C-922D-7B823D176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4E614C-CE8D-4AE0-A3A2-3CF3CFEB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79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B4EB6-4292-4FB2-A10C-310F5C579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0EC02-9608-43A7-B6CF-C6DB00E75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4A531-EE38-4A46-B0D3-C4503CBA6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943C2-6F49-40E8-BEBF-C84B3101B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C9AAE-0F54-4960-A885-17D62F2A4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2263A-30E1-4AD2-AB30-B5DBF1BF1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81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7FD55-D8E9-41DE-A788-E1E51784B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943A30-8F22-48CB-992E-0377AEAB83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B6D3E-02F1-4C76-94D2-84A0CC4F8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690B3-892D-48D2-BEEA-345E08CF4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D07791-3F2E-4F1C-851B-D010D4729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50C4C-CF73-4AEC-AC03-F7F8E0592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68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F1BF0D-E4D2-4710-A6C6-D642A82BB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E3400-C9BC-4963-94F0-2D7D91204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161B8-AFE6-4586-8EB4-58A1968AD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9A9AC-8DD7-42CA-9408-30B2305D3A10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D91C5-E385-4B7A-95E1-EC78DEDCF6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B9103-79E5-409D-875A-A5D856CC4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44CBC-AB75-478C-9E93-35DFB70C7A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503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72BB3A-4EAC-435F-8B43-A7FF00B991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907" t="17360" r="18514" b="5556"/>
          <a:stretch/>
        </p:blipFill>
        <p:spPr>
          <a:xfrm>
            <a:off x="1319212" y="119240"/>
            <a:ext cx="9553575" cy="661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97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2021-01-17T16:39:17Z</dcterms:created>
  <dcterms:modified xsi:type="dcterms:W3CDTF">2021-01-17T16:39:55Z</dcterms:modified>
</cp:coreProperties>
</file>