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5791-1BD6-4D51-B9BA-E0B22863D8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CA21-01F9-4031-A758-748F710A7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19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5791-1BD6-4D51-B9BA-E0B22863D8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CA21-01F9-4031-A758-748F710A7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33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5791-1BD6-4D51-B9BA-E0B22863D8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CA21-01F9-4031-A758-748F710A7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01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5791-1BD6-4D51-B9BA-E0B22863D8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CA21-01F9-4031-A758-748F710A7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89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5791-1BD6-4D51-B9BA-E0B22863D8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CA21-01F9-4031-A758-748F710A7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87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5791-1BD6-4D51-B9BA-E0B22863D8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CA21-01F9-4031-A758-748F710A7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45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5791-1BD6-4D51-B9BA-E0B22863D8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CA21-01F9-4031-A758-748F710A7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84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5791-1BD6-4D51-B9BA-E0B22863D8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CA21-01F9-4031-A758-748F710A7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80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5791-1BD6-4D51-B9BA-E0B22863D8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CA21-01F9-4031-A758-748F710A7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53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5791-1BD6-4D51-B9BA-E0B22863D8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CA21-01F9-4031-A758-748F710A7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56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5791-1BD6-4D51-B9BA-E0B22863D8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CA21-01F9-4031-A758-748F710A7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97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5791-1BD6-4D51-B9BA-E0B22863D85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FCA21-01F9-4031-A758-748F710A7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30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3" t="22319" r="4484" b="10375"/>
          <a:stretch/>
        </p:blipFill>
        <p:spPr>
          <a:xfrm rot="5400000">
            <a:off x="-550979" y="1386550"/>
            <a:ext cx="6903668" cy="4130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7438" y="867833"/>
            <a:ext cx="6858000" cy="51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7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5"/>
          <a:stretch/>
        </p:blipFill>
        <p:spPr>
          <a:xfrm rot="5400000">
            <a:off x="-794480" y="1302336"/>
            <a:ext cx="6858000" cy="42533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6"/>
          <a:stretch/>
        </p:blipFill>
        <p:spPr>
          <a:xfrm rot="5400000">
            <a:off x="4463321" y="1262925"/>
            <a:ext cx="6858000" cy="43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7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1"/>
          <a:stretch/>
        </p:blipFill>
        <p:spPr>
          <a:xfrm rot="5400000">
            <a:off x="-818128" y="1247157"/>
            <a:ext cx="6858000" cy="4363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6780" y="828421"/>
            <a:ext cx="6858000" cy="51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10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9271"/>
          <a:stretch/>
        </p:blipFill>
        <p:spPr>
          <a:xfrm rot="5400000">
            <a:off x="-55453" y="1032370"/>
            <a:ext cx="6846138" cy="480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59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Mears, James</dc:creator>
  <cp:lastModifiedBy>Mears, James</cp:lastModifiedBy>
  <cp:revision>1</cp:revision>
  <dcterms:created xsi:type="dcterms:W3CDTF">2021-01-14T15:12:48Z</dcterms:created>
  <dcterms:modified xsi:type="dcterms:W3CDTF">2021-01-14T15:13:05Z</dcterms:modified>
</cp:coreProperties>
</file>