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AA339-D224-40A6-A2C1-095BC91EB0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A400B1-DB76-4E6C-B1CC-53E990821A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329A0A-D8AE-4734-BF4A-D6A89B530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586F6-A9EE-4A83-B016-882ED6831B7A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FA574-B852-4F1D-A688-A71E17E93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33855-0C35-4F22-AF63-2CF357993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23D70-66FA-4B2F-AD14-15BB09E1D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9826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3C79E-9E9D-4150-92F0-28FF47ACC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EEA6C8-E881-4CE3-875E-F536C30B99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4DC86-EA40-47CF-9DCC-5C8E53559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586F6-A9EE-4A83-B016-882ED6831B7A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6B404B-4A18-40E8-B52D-FC1AD7675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0704EB-F449-4DA1-9F45-CC254D7B9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23D70-66FA-4B2F-AD14-15BB09E1D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987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A27384-B94C-4178-B022-C20D26D102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0B536A-06AE-4354-ADDF-5B74424B52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716F48-FF1E-43B9-80BF-8D6E2BE91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586F6-A9EE-4A83-B016-882ED6831B7A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B3B04E-870F-4AB6-AE2B-8A363825B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07DBF-22BE-4F8C-B516-6960AFC97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23D70-66FA-4B2F-AD14-15BB09E1D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1741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1F7DF-4CBF-4336-B6E6-2D4338127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9C8A6B-F759-4C37-93DB-927366539B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1A018D-83AD-4021-966E-7EFC68ED5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586F6-A9EE-4A83-B016-882ED6831B7A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D07C1E-3FCE-4D47-A5FD-CF00D075E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406009-D37C-4300-9609-5C33FE3C6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23D70-66FA-4B2F-AD14-15BB09E1D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941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CEA8C-D0BA-4501-9C84-BB44A3C7E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52C2BA-B843-4171-B032-61DF5708AF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1726A9-3459-48DA-A9C5-6FE5FB226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586F6-A9EE-4A83-B016-882ED6831B7A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474F6E-F2EE-4552-93A0-4A78781EA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F00483-7400-48E3-9CAD-1458F69E7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23D70-66FA-4B2F-AD14-15BB09E1D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136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28D2B-032A-4B7B-82B6-7F6B48062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328D74-464C-4E40-98F5-54F538E9F8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AC5C6B-3AA5-4BCB-9BDB-461152E82B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0FA147-F28C-4231-AD1F-5B0641344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586F6-A9EE-4A83-B016-882ED6831B7A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5BE4FE-E83A-48C5-B241-19FE68C1F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1B47E2-4D75-43F8-A7FE-63CA2FFF8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23D70-66FA-4B2F-AD14-15BB09E1D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3970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7D187-DCC4-4BE9-9DDD-7CCCC7011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58E17F-AC43-4A37-8BF4-BF93E289D9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EF5038-4DAE-4EDD-A569-134F5EA340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83B87E-6490-4444-8496-4A7C361C64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3A05F1-7D78-4A10-9349-1B4F36A3F0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924EE0-9658-4DDA-B62E-B26A9129A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586F6-A9EE-4A83-B016-882ED6831B7A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40E239-BC74-4DFF-9554-1192487B8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0A34A8-3728-42F3-8F39-123623870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23D70-66FA-4B2F-AD14-15BB09E1D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602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23A16-DA03-4D60-B876-5CF7CD339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807F8E-96A6-4674-8719-CF87BBA35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586F6-A9EE-4A83-B016-882ED6831B7A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E5443B-9D59-4DDA-AA8A-54979A831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43496-5A84-42D4-AE93-54EB3E8CA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23D70-66FA-4B2F-AD14-15BB09E1D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9767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5E2BB7-ABD6-4470-AFB1-7E1148347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586F6-A9EE-4A83-B016-882ED6831B7A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72C88A-3D8D-403D-B1B6-7232377E5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51E48C-8F6A-46E6-80FD-DAD8896D0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23D70-66FA-4B2F-AD14-15BB09E1D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5156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CA184-EFE3-4D77-AE8A-45E3AB3A9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AB642A-70BB-4539-991D-E9CBBDFC80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D85101-C577-408F-BD4F-D1330B47A5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C627B-7B2E-4B96-A47B-3ED124F75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586F6-A9EE-4A83-B016-882ED6831B7A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4B5B57-C035-406D-A025-8194EA91A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F9E65E-B2B8-429C-88E6-D0F85429B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23D70-66FA-4B2F-AD14-15BB09E1D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6597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ED41D-BEA8-44FA-8B43-37B85962B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BA22AA-F596-4CD3-88C6-2DDE6F807F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CA6075-38EF-4F93-AB5B-5FC40A3600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0F2B78-0B27-4F21-A8F6-C83A068C9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586F6-A9EE-4A83-B016-882ED6831B7A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AF15C0-E659-4E2E-A93A-AA71F69A7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B202D6-35BB-4EB0-9C3E-14AA765DB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23D70-66FA-4B2F-AD14-15BB09E1D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7535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0EC8BC-C8B3-44F4-AFE9-7F48A03DC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E8F2DF-44E7-42C3-954C-A8A1487950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13C20A-E794-4F33-82BF-C1CC86D29E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6586F6-A9EE-4A83-B016-882ED6831B7A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5445A1-50BC-423D-B9CB-CB3AC32CF5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8AD0E5-60E3-4213-95DE-E2A8D56F6E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23D70-66FA-4B2F-AD14-15BB09E1D4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3189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ee the source image">
            <a:extLst>
              <a:ext uri="{FF2B5EF4-FFF2-40B4-BE49-F238E27FC236}">
                <a16:creationId xmlns:a16="http://schemas.microsoft.com/office/drawing/2014/main" id="{11703E63-3774-43F7-9A9D-CE240711C9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4600" y="0"/>
            <a:ext cx="970121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4443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Collinson</dc:creator>
  <cp:lastModifiedBy>Charlotte Collinson</cp:lastModifiedBy>
  <cp:revision>1</cp:revision>
  <dcterms:created xsi:type="dcterms:W3CDTF">2021-01-14T10:31:41Z</dcterms:created>
  <dcterms:modified xsi:type="dcterms:W3CDTF">2021-01-14T10:32:04Z</dcterms:modified>
</cp:coreProperties>
</file>