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54F1-7C46-4FAC-B761-E979849C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1A0BD-1C17-4FC9-946B-5B72BA400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EC2A-876D-4C9E-88DE-86D70C10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3D29-8105-475F-9EE6-56BDF473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88015-FD66-4030-A576-AD319C7A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B4D1-E4E9-47A1-B843-2B6A0497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273C6-5EE2-432D-A87F-99B58F5E1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A6DC9-EE58-4C51-AD6A-998B94F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C4EF3-A3CF-4B34-B39E-F069B235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2CBE5-3B80-423B-8BD3-85B1B4DD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9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62D90-A83E-4B8F-9AAA-8934647DD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8910F-8DEA-4333-9F9B-4129CFCE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AF71-E35C-4540-BFFC-6AB42AEA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AB09-E964-47CE-AE2E-7E5676D8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CB021-25C2-45FF-8B36-F6A69C96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FCB7-D388-49B8-9ED3-DEAB64E2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46B7-B1D7-4ED4-BA4E-4780C36C3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5D4C-0530-4CFE-BC47-CB225FC6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E39C-C348-402B-AC55-CD4F1F08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76FA2-B021-4320-B32C-12DCD4F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A745-24EE-46A8-8757-764975CA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D976-2F3E-4584-9747-59461B9E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A481C-9066-4EDA-8CE9-3CA6C364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8865E-DE39-4DA4-B3EA-114E00AA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76A00-6325-4D96-87B9-E026EC51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1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0A6C-9429-4B65-AE14-45C1DBA6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E262-B0E2-4036-8022-AA85DF505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AC9AD-9820-42CF-9ED1-31D3DAAEE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7625C-430F-4A19-A043-861C2C10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2933-3704-4A96-9037-C4A519DF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8A4D9-C446-4F0A-BC12-E7067E4D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8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D0B9-D197-4A74-8566-5C7EEE8B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96B8F-B992-4BAE-AC4E-F2C12009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C5A8B-8BA0-4CB7-B13D-740D93ECE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D51CC-C594-49F3-A34B-C44A727BC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2D6B8-7808-4A68-910F-3188C792A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1FF9C-4D70-4BB2-9148-B45656D1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BED88F-4696-4D60-870C-B0718188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4E83C-A18B-481C-90C9-2CAEDFBA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6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882C-35E5-4109-B439-6A4498D8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33DB-2F8A-4282-A062-E4550BAD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A5CE4-2BF1-4D89-9955-1022DD7E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D83CF-3637-4A9E-A88A-4D363A85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5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13A80-2802-41FE-9FC0-6D5DC023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E589E-B98A-4884-831C-13F7CE3E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8A1F-AC70-45B2-A082-0A40A0D1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1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FA48-1A45-4B05-B48E-4BCC26B6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301A-217E-4137-94FE-416D9EA5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A5EB3-CB61-4C45-8712-624595D8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38A5-C60E-46C0-B1AD-2E043096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AFC16-A04D-4226-B58D-E5CC4B22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DFF68-61A5-4AE2-AC75-FE703C03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5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4E5F-EA76-4D39-B020-BF60DFBA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0EE3-3E48-4513-8826-080D4119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5D2CB-383B-4FF7-BDF3-B3ED9C0B4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931BE-C43C-4A94-9588-D4A9BADB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85754-E1DE-44EE-924A-D1294216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162F5-0A75-441F-89AE-4CD6B68D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C41E6-4DE8-4312-ABE2-32199BA7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C3D92-26B4-4D10-A1BD-46245EF10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BA58-A85D-4C02-B2F1-109E46F21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93B6-D394-416E-8183-41958E6F06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95ED-0FB8-46F8-B76B-09D2D745F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5F603-A102-43ED-B137-88AFC2F67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25F5-7697-4F44-A2E5-947C1A627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da's Surprise by Eileen Browne">
            <a:extLst>
              <a:ext uri="{FF2B5EF4-FFF2-40B4-BE49-F238E27FC236}">
                <a16:creationId xmlns:a16="http://schemas.microsoft.com/office/drawing/2014/main" id="{0F00C7E3-8CB5-4861-BCBD-4EE7B398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81" y="3162299"/>
            <a:ext cx="6375193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1067A-2C87-4FD0-9327-43CB16385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9" y="195819"/>
            <a:ext cx="2533650" cy="338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4AC5D-E8A2-41A7-8ED9-98B94DA4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8" y="3905249"/>
            <a:ext cx="2847975" cy="284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152AA-A41D-4E29-9D77-66466F776BCF}"/>
              </a:ext>
            </a:extLst>
          </p:cNvPr>
          <p:cNvSpPr txBox="1"/>
          <p:nvPr/>
        </p:nvSpPr>
        <p:spPr>
          <a:xfrm>
            <a:off x="161925" y="246471"/>
            <a:ext cx="49348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anose="030F0702030302020204" pitchFamily="66" charset="0"/>
              </a:rPr>
              <a:t>Can I draw a story map? </a:t>
            </a:r>
          </a:p>
          <a:p>
            <a:endParaRPr lang="en-GB" sz="2400" b="1" u="sng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 story map is the story in picture form. 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happens at the beginning? 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happens along the way?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happens at the end of the story?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Here are some examples of story maps for Handas Surprise. 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latin typeface="Comic Sans MS" panose="030F0702030302020204" pitchFamily="66" charset="0"/>
              </a:rPr>
              <a:t>(You do not have to include everything that happens, just what your child remembers)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6CB78-98BA-4ABA-A160-C0A8652E4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80" b="15346"/>
          <a:stretch/>
        </p:blipFill>
        <p:spPr>
          <a:xfrm>
            <a:off x="8985010" y="345193"/>
            <a:ext cx="2664064" cy="30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2021-01-14T09:55:44Z</dcterms:created>
  <dcterms:modified xsi:type="dcterms:W3CDTF">2021-01-14T10:00:49Z</dcterms:modified>
</cp:coreProperties>
</file>