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E48D1-7125-4395-8960-AD04F8FA1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C99627-452C-405B-8171-F8FD8B88BD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A8039-0DE9-47E1-A708-E8DCB3722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1CF8-8C80-49F6-A0C4-5DAE4EC7CCE8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3A093-1F7D-4456-A9EE-ACBC9951F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F1111-4889-4CC1-A701-4C8E04186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B7F2-FD54-4CF1-A9EF-5B9CDD3B4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85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99996-FBE3-4F6E-A9C9-42C8FA197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E6FB8-F39C-4EC2-9713-28533C6C59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53907-9F60-45E1-A525-551A86715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1CF8-8C80-49F6-A0C4-5DAE4EC7CCE8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94C70-F28F-4654-B99C-58060DAE1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5490B-B277-49EC-9E71-7533B9320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B7F2-FD54-4CF1-A9EF-5B9CDD3B4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64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A3BE7-698D-4EA3-9AFA-800CAC0EBD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7E3A0-65A5-45FB-89EC-A11331A924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068D4-F099-41B4-B03C-CD16BDB94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1CF8-8C80-49F6-A0C4-5DAE4EC7CCE8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A894A-6020-44F7-AC48-9634972A2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92254-1D0F-48B8-B106-14EE29313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B7F2-FD54-4CF1-A9EF-5B9CDD3B4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26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1C196-5C09-4B80-9B05-4BFA4373F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D7CC6-C981-40FD-8FC1-197CB90B0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1F712-AA83-4F22-9BD1-20C964EDA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1CF8-8C80-49F6-A0C4-5DAE4EC7CCE8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D7899-0B25-4550-B2BB-11F01898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1F7B7-BCD0-4DB4-8D0D-4BA4B19B2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B7F2-FD54-4CF1-A9EF-5B9CDD3B4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979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9F484-6015-402B-A2EE-A6DA944DD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F73F3-ECD3-4C1A-BEDA-6EF574DE1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D669C-787B-4D98-9A8A-22DF5462D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1CF8-8C80-49F6-A0C4-5DAE4EC7CCE8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C8B8C-4DDB-4CDA-8B2A-F8FE6987C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B7534-FAB1-499B-A11F-8A6547BD4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B7F2-FD54-4CF1-A9EF-5B9CDD3B4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33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88DB9-3558-4231-A3F1-ED572F1A7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0AD1A-350D-4B44-B25B-C0EA3BB8F3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E05DB-2CB4-457A-B67A-78825D2A6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6045BA-C510-4E79-8F12-F9B69024F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1CF8-8C80-49F6-A0C4-5DAE4EC7CCE8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240CBA-D5F6-4279-9716-EBBC52261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2FF1E9-4D81-4159-AAAD-7769311F6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B7F2-FD54-4CF1-A9EF-5B9CDD3B4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397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AD087-7F41-44C5-97FD-668C39895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E1085-2CFB-4A4B-9097-7DBF02B11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1F0135-B1AA-4B23-992D-1C08ECCFF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DFCB35-CB31-45D6-B713-D9973C1C59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33972D-4EB6-4E75-818D-6A191AC01E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E55549-1D7E-4D3E-ABA3-01BB3B2A2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1CF8-8C80-49F6-A0C4-5DAE4EC7CCE8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5174AC-2411-4EA8-8C9B-D145F61EF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0A494B-52F9-4F24-9FFD-797D26B29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B7F2-FD54-4CF1-A9EF-5B9CDD3B4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4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A4482-244E-400F-B402-9659B8588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DBC534-D945-4305-8163-41346744A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1CF8-8C80-49F6-A0C4-5DAE4EC7CCE8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994826-011D-4017-9A0B-D50128F22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09BB60-3C29-43AE-BBF3-5B7442B33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B7F2-FD54-4CF1-A9EF-5B9CDD3B4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01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2EBD27-9397-4969-A8F3-1E6FA3C98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1CF8-8C80-49F6-A0C4-5DAE4EC7CCE8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A3535C-9E83-4D14-B6B4-69FE1DAB6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1248B-E175-4322-A85C-1B3A12CE0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B7F2-FD54-4CF1-A9EF-5B9CDD3B4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528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8FE1D-CC85-48C9-9334-C507A3BF7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E141C-F955-4C0A-B6CB-5784F6C3F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720D3-BC7B-45F9-93FF-244490599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F5644-195E-4DA1-B491-3593D36CC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1CF8-8C80-49F6-A0C4-5DAE4EC7CCE8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96C7A-1AC5-4904-A4EB-94CD33B05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30E4F3-8285-4C72-834F-7BE6F043D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B7F2-FD54-4CF1-A9EF-5B9CDD3B4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019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75B2F-E11D-463C-9C8C-DA3842A27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6AFEA0-7D90-4394-8161-8C919A648F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8F2CBC-EF66-4855-A719-FA1FC8303C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7AD0A6-311B-4C03-A31E-EA2C1CBF2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1CF8-8C80-49F6-A0C4-5DAE4EC7CCE8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A82C32-0945-4ADD-852A-8BCCCA9D8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680EC8-6F13-4FAF-B8E7-A0C6A753A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B7F2-FD54-4CF1-A9EF-5B9CDD3B4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550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5350B-B3D3-48F6-B527-52E8482FE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8E1EF-6993-46C4-92B8-C720DD5AD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EF351-F192-4B75-BC9C-8277414E3F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31CF8-8C80-49F6-A0C4-5DAE4EC7CCE8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0B370-EC9B-4F0C-B9ED-A9949B68CB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9D7E2-A912-47C8-BA87-E0F64D418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7B7F2-FD54-4CF1-A9EF-5B9CDD3B4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97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2EA0D7-E332-410B-A528-3F72C0008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83" t="30706" r="35916" b="25944"/>
          <a:stretch/>
        </p:blipFill>
        <p:spPr>
          <a:xfrm>
            <a:off x="4124960" y="129724"/>
            <a:ext cx="7945120" cy="64578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99592A-A23B-4567-9799-CE3622DA8F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37" t="74378" r="39588" b="13185"/>
          <a:stretch/>
        </p:blipFill>
        <p:spPr>
          <a:xfrm>
            <a:off x="19369" y="1202740"/>
            <a:ext cx="4276529" cy="12966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CF2082-48BB-4E9A-A8AF-520871511D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82" t="17926" r="44160" b="70743"/>
          <a:stretch/>
        </p:blipFill>
        <p:spPr>
          <a:xfrm>
            <a:off x="19369" y="0"/>
            <a:ext cx="4105591" cy="120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135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408D26-D416-43A2-99E6-CE22B8467B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17" t="30221" r="11916" b="34075"/>
          <a:stretch/>
        </p:blipFill>
        <p:spPr>
          <a:xfrm>
            <a:off x="5476240" y="467360"/>
            <a:ext cx="6177280" cy="17475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9DFBB0-37BC-4EB1-AFA0-6E67471977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17" t="65333" r="42427" b="25185"/>
          <a:stretch/>
        </p:blipFill>
        <p:spPr>
          <a:xfrm>
            <a:off x="460852" y="1889760"/>
            <a:ext cx="1482090" cy="6502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9F1669-C7E6-4070-9717-761E1AFC02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16" t="40889" r="13001" b="23407"/>
          <a:stretch/>
        </p:blipFill>
        <p:spPr>
          <a:xfrm>
            <a:off x="5669280" y="3860800"/>
            <a:ext cx="5984240" cy="1747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F48B94-A539-45C9-8631-AD281DD99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106" t="75037" r="42505" b="15675"/>
          <a:stretch/>
        </p:blipFill>
        <p:spPr>
          <a:xfrm>
            <a:off x="1942942" y="1858833"/>
            <a:ext cx="1790700" cy="65024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DD00CF4-11F3-4CF4-BFDF-B0501FC21E18}"/>
              </a:ext>
            </a:extLst>
          </p:cNvPr>
          <p:cNvSpPr/>
          <p:nvPr/>
        </p:nvSpPr>
        <p:spPr>
          <a:xfrm>
            <a:off x="5476240" y="2452052"/>
            <a:ext cx="3054350" cy="109029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EC1E248-E1DA-4E33-BCEB-460EEC31794E}"/>
              </a:ext>
            </a:extLst>
          </p:cNvPr>
          <p:cNvSpPr/>
          <p:nvPr/>
        </p:nvSpPr>
        <p:spPr>
          <a:xfrm>
            <a:off x="8829040" y="2452052"/>
            <a:ext cx="3054350" cy="109029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7393B21-CB14-4CF2-8447-2FAF71C95F38}"/>
              </a:ext>
            </a:extLst>
          </p:cNvPr>
          <p:cNvSpPr/>
          <p:nvPr/>
        </p:nvSpPr>
        <p:spPr>
          <a:xfrm>
            <a:off x="5510530" y="5608320"/>
            <a:ext cx="3054350" cy="109029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D699D6-D5CA-4CAF-A725-D6F9D6D73901}"/>
              </a:ext>
            </a:extLst>
          </p:cNvPr>
          <p:cNvSpPr/>
          <p:nvPr/>
        </p:nvSpPr>
        <p:spPr>
          <a:xfrm>
            <a:off x="8829040" y="5608320"/>
            <a:ext cx="3054350" cy="109029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52B13D-4DA1-40CB-94BA-6ACCC2463E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082" t="22329" r="44160" b="70743"/>
          <a:stretch/>
        </p:blipFill>
        <p:spPr>
          <a:xfrm>
            <a:off x="200344" y="695959"/>
            <a:ext cx="4463374" cy="7994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6D79473-2274-40DF-86F1-933B1F4EBC21}"/>
              </a:ext>
            </a:extLst>
          </p:cNvPr>
          <p:cNvSpPr txBox="1"/>
          <p:nvPr/>
        </p:nvSpPr>
        <p:spPr>
          <a:xfrm>
            <a:off x="385922" y="111185"/>
            <a:ext cx="4904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B0F0"/>
                </a:solidFill>
                <a:latin typeface="Tempus Sans ITC" panose="04020404030D07020202" pitchFamily="82" charset="0"/>
              </a:rPr>
              <a:t>qu</a:t>
            </a:r>
            <a:r>
              <a:rPr lang="en-GB" sz="3200" b="1" dirty="0">
                <a:solidFill>
                  <a:srgbClr val="00B0F0"/>
                </a:solidFill>
                <a:latin typeface="Tempus Sans ITC" panose="04020404030D07020202" pitchFamily="82" charset="0"/>
              </a:rPr>
              <a:t> words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FC32E6-B69F-44CD-87C3-B643F78BD5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776" t="66584" r="19083" b="24889"/>
          <a:stretch/>
        </p:blipFill>
        <p:spPr>
          <a:xfrm>
            <a:off x="2126616" y="2997199"/>
            <a:ext cx="1236345" cy="5847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5497F15-C611-4240-BF6A-D2C9A95E3C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879" t="75972" r="18605" b="15675"/>
          <a:stretch/>
        </p:blipFill>
        <p:spPr>
          <a:xfrm>
            <a:off x="209869" y="2957572"/>
            <a:ext cx="1433176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55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Tempus Sans ITC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Collinson</dc:creator>
  <cp:lastModifiedBy>Charlotte Collinson</cp:lastModifiedBy>
  <cp:revision>2</cp:revision>
  <dcterms:created xsi:type="dcterms:W3CDTF">2021-01-14T09:28:33Z</dcterms:created>
  <dcterms:modified xsi:type="dcterms:W3CDTF">2021-01-14T09:43:13Z</dcterms:modified>
</cp:coreProperties>
</file>