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C5B3-3766-4E33-A0D9-4D48E43E1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309FB-DF7B-4BC5-A04C-B6B2DA5CB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B7F70-C4B5-4E98-9C10-C5593517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9E0C-AC78-45AF-B94C-80FFE6F41EF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E4A1D-9842-4BE1-BBA5-E3AF309F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E5231-0A6E-4CDE-B4A7-ED0574CD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489D-1C7E-4BD5-9357-093B70BA5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23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550C-F664-41EF-B94D-6D619F9B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0DC91-EE76-468C-8A44-C4BA190E9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B38CC-0A77-4DC6-929E-90615E06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9E0C-AC78-45AF-B94C-80FFE6F41EF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FED56-15B8-4C27-BC27-692B09E1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A20FD-3C68-45D5-84AB-CA9BD5AA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489D-1C7E-4BD5-9357-093B70BA5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3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2744B-99F1-4BB8-BB6D-970C8E9D7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8CB9E-E0FA-427A-97D1-DFFF978A1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5F678-181A-477E-8C2A-1B59E807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9E0C-AC78-45AF-B94C-80FFE6F41EF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C743B-F220-4A4C-A77D-8334BF4A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8345D-C89C-4C41-9281-2601B348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489D-1C7E-4BD5-9357-093B70BA5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1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957F-6585-4D17-A452-FB9D06ABB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BCE39-4C40-4752-8B49-9CC941F9E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C52A6-8157-4EDC-A0F1-1F75BBD9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9E0C-AC78-45AF-B94C-80FFE6F41EF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44384-9DEB-4362-88FD-72294AD9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D48B-A777-4960-B720-3602B676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489D-1C7E-4BD5-9357-093B70BA5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59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0699E-F262-4215-803E-859430D50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D3E43-F9EC-46BE-89E4-B60DC0199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633F-6E81-4EDA-A282-7249B7FE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9E0C-AC78-45AF-B94C-80FFE6F41EF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F5D7-0691-4140-BA86-CEB646EC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EB4C3-8990-42D6-9FC3-B77F14D6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489D-1C7E-4BD5-9357-093B70BA5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CA0-3870-453D-BD89-3A2AE24B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2C3DD-A991-47F8-941A-C7A630EB7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61486-E231-4C35-8C21-076466627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067AC-06D1-4151-B7AF-D16944FA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9E0C-AC78-45AF-B94C-80FFE6F41EF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D9137-0DD7-48C4-9078-569AB358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3D409-15FA-4968-85C5-176315E4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489D-1C7E-4BD5-9357-093B70BA5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8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FB50-AD73-4E0F-B8F6-38F0F7184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42DF4-F830-419E-A7EB-2DBC47303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6B0E-DB55-4591-800E-F96E28D3A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63CD8E-0063-4E57-9722-4809242D0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55C99-BD23-42DA-BA34-1A459D343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A8196-2B00-4015-AB8D-64775A50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9E0C-AC78-45AF-B94C-80FFE6F41EF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19FB8-1BED-4620-A59E-40F6D99E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C965E-71C2-44DE-9E33-4D7DF664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489D-1C7E-4BD5-9357-093B70BA5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52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BBCA-D63C-4F67-ABE2-F3C477BC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7C1DD-A972-4689-B15D-07B7C0D5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9E0C-AC78-45AF-B94C-80FFE6F41EF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7ADB7-1859-4F96-9D21-77D2A733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C90B5-93CE-4055-A2A3-3710FD73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489D-1C7E-4BD5-9357-093B70BA5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1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0E8CC-FB60-4647-9A21-2327F0493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9E0C-AC78-45AF-B94C-80FFE6F41EF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B5B5A-677B-4219-A9C8-97A6A730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F1DC2-762E-4733-B079-435919F2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489D-1C7E-4BD5-9357-093B70BA5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BD36-DA69-4221-B380-BCDEC82F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F17D3-581D-44CA-B68E-07ECE29B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76751-08FC-4726-98DF-FBCBC0AC1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CBEFB-BC3E-4F19-BF52-EEA4CAEF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9E0C-AC78-45AF-B94C-80FFE6F41EF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CB13C-2E6A-47BD-8797-CC97A399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E1517-96EF-41EF-9448-A78BEA09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489D-1C7E-4BD5-9357-093B70BA5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16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179B-F883-4A03-A696-F6B49B723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5F9355-E955-4C64-B2E8-0CD71271F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787B3-3192-4647-A87C-FA6F537F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05F59-3F77-409E-9A3E-E1C8B9D4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9E0C-AC78-45AF-B94C-80FFE6F41EF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0D89B-202C-4406-9C00-161D75EA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BAECC-3580-477A-A3D3-AFEAA3B8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489D-1C7E-4BD5-9357-093B70BA5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0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A746D-59F1-4B36-B4A0-36DDC3DB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C5B98-8650-4A14-AF53-96028B9A3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1ED91-20DD-40A3-8C0E-4ADB49DBB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99E0C-AC78-45AF-B94C-80FFE6F41EF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87CA0-781E-4D7E-9D65-A08EDFEA2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40B25-55CB-4D57-84D5-1D3BC18C6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3489D-1C7E-4BD5-9357-093B70BA5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82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3B8BCD-8D6E-48DE-8BDD-5960623C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28" t="38055" r="40547" b="11250"/>
          <a:stretch/>
        </p:blipFill>
        <p:spPr>
          <a:xfrm>
            <a:off x="533399" y="971549"/>
            <a:ext cx="7896225" cy="5686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4B9681-4050-4880-9F42-414323D5A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94" t="28194" r="35234" b="55695"/>
          <a:stretch/>
        </p:blipFill>
        <p:spPr>
          <a:xfrm>
            <a:off x="914400" y="0"/>
            <a:ext cx="5324475" cy="1104901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279E3E7-49D1-4570-8423-EFDAA3D10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711200"/>
            <a:ext cx="891081" cy="8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A1064615-4B7D-4971-BA07-5BD8BFF2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040" y="1683418"/>
            <a:ext cx="1323537" cy="13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5457CB36-A4B3-428B-9647-FE6FAD2C5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3525519"/>
            <a:ext cx="891081" cy="89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F8FC0F-8161-443E-8374-F562C5CE32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0073" y="4673600"/>
            <a:ext cx="1412504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4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1</cp:revision>
  <dcterms:created xsi:type="dcterms:W3CDTF">2021-01-14T10:06:45Z</dcterms:created>
  <dcterms:modified xsi:type="dcterms:W3CDTF">2021-01-14T10:10:16Z</dcterms:modified>
</cp:coreProperties>
</file>