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3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96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0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1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37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43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61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72FE-AFD0-41EF-A349-9120C6EF769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1238-A564-47B2-968A-3BB61575E0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2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/>
          <a:stretch/>
        </p:blipFill>
        <p:spPr>
          <a:xfrm rot="5400000">
            <a:off x="-78941" y="1171168"/>
            <a:ext cx="6854076" cy="4511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12359"/>
          <a:stretch/>
        </p:blipFill>
        <p:spPr>
          <a:xfrm rot="5400000">
            <a:off x="5090989" y="1008908"/>
            <a:ext cx="6861464" cy="48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7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12222" r="9076"/>
          <a:stretch/>
        </p:blipFill>
        <p:spPr>
          <a:xfrm rot="5400000">
            <a:off x="-6021" y="870348"/>
            <a:ext cx="6872217" cy="5131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3904" r="8268"/>
          <a:stretch/>
        </p:blipFill>
        <p:spPr>
          <a:xfrm rot="5400000">
            <a:off x="5520676" y="854000"/>
            <a:ext cx="6854764" cy="51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827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Smith</dc:creator>
  <cp:lastModifiedBy>R Smith</cp:lastModifiedBy>
  <cp:revision>1</cp:revision>
  <dcterms:created xsi:type="dcterms:W3CDTF">2021-01-13T14:12:51Z</dcterms:created>
  <dcterms:modified xsi:type="dcterms:W3CDTF">2021-01-13T14:12:57Z</dcterms:modified>
</cp:coreProperties>
</file>