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62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65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58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36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60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0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607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906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0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163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60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C21F8-546E-415B-B768-AADE01E5FB1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281CA-F37A-4BE5-81AE-61398BFD8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43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953" r="15669" b="23014"/>
          <a:stretch/>
        </p:blipFill>
        <p:spPr>
          <a:xfrm>
            <a:off x="195942" y="130629"/>
            <a:ext cx="6090993" cy="5708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795" t="7212" r="14983"/>
          <a:stretch/>
        </p:blipFill>
        <p:spPr>
          <a:xfrm>
            <a:off x="6443688" y="0"/>
            <a:ext cx="5195318" cy="683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06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64" r="8584" b="6499"/>
          <a:stretch/>
        </p:blipFill>
        <p:spPr>
          <a:xfrm>
            <a:off x="209006" y="0"/>
            <a:ext cx="5146765" cy="6952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1297" b="12177"/>
          <a:stretch/>
        </p:blipFill>
        <p:spPr>
          <a:xfrm rot="5400000">
            <a:off x="5472299" y="888160"/>
            <a:ext cx="6818966" cy="50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5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353" r="14435" b="14796"/>
          <a:stretch/>
        </p:blipFill>
        <p:spPr>
          <a:xfrm rot="5400000">
            <a:off x="-759759" y="1144925"/>
            <a:ext cx="6777129" cy="448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288" r="15709" b="12437"/>
          <a:stretch/>
        </p:blipFill>
        <p:spPr>
          <a:xfrm rot="5400000">
            <a:off x="4537702" y="961760"/>
            <a:ext cx="6874343" cy="49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9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57" t="11605" r="13883" b="7263"/>
          <a:stretch/>
        </p:blipFill>
        <p:spPr>
          <a:xfrm rot="5400000">
            <a:off x="-502779" y="907727"/>
            <a:ext cx="6870779" cy="5055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494" r="10637" b="15027"/>
          <a:stretch/>
        </p:blipFill>
        <p:spPr>
          <a:xfrm rot="5400000">
            <a:off x="4696677" y="1269783"/>
            <a:ext cx="6879699" cy="434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2" t="7849" r="39155" b="14886"/>
          <a:stretch/>
        </p:blipFill>
        <p:spPr>
          <a:xfrm rot="5400000">
            <a:off x="678865" y="389783"/>
            <a:ext cx="5839904" cy="57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70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Smith</dc:creator>
  <cp:lastModifiedBy>R Smith</cp:lastModifiedBy>
  <cp:revision>2</cp:revision>
  <dcterms:created xsi:type="dcterms:W3CDTF">2021-01-13T13:31:03Z</dcterms:created>
  <dcterms:modified xsi:type="dcterms:W3CDTF">2021-01-13T13:32:03Z</dcterms:modified>
</cp:coreProperties>
</file>