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2" r:id="rId3"/>
    <p:sldId id="324" r:id="rId4"/>
    <p:sldId id="333" r:id="rId5"/>
    <p:sldId id="328" r:id="rId6"/>
    <p:sldId id="327" r:id="rId7"/>
    <p:sldId id="329" r:id="rId8"/>
    <p:sldId id="339" r:id="rId9"/>
    <p:sldId id="325" r:id="rId10"/>
    <p:sldId id="335" r:id="rId11"/>
    <p:sldId id="334" r:id="rId12"/>
    <p:sldId id="338" r:id="rId13"/>
    <p:sldId id="336" r:id="rId14"/>
    <p:sldId id="340" r:id="rId15"/>
    <p:sldId id="330" r:id="rId16"/>
    <p:sldId id="342" r:id="rId17"/>
    <p:sldId id="343" r:id="rId18"/>
    <p:sldId id="326" r:id="rId19"/>
    <p:sldId id="331" r:id="rId20"/>
    <p:sldId id="332" r:id="rId21"/>
    <p:sldId id="317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D47D"/>
    <a:srgbClr val="724E2C"/>
    <a:srgbClr val="76522F"/>
    <a:srgbClr val="543920"/>
    <a:srgbClr val="2C1F12"/>
    <a:srgbClr val="CCECFF"/>
    <a:srgbClr val="006C3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38" autoAdjust="0"/>
    <p:restoredTop sz="94639" autoAdjust="0"/>
  </p:normalViewPr>
  <p:slideViewPr>
    <p:cSldViewPr>
      <p:cViewPr varScale="1">
        <p:scale>
          <a:sx n="110" d="100"/>
          <a:sy n="110" d="100"/>
        </p:scale>
        <p:origin x="127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75F1D6-35B0-4BBA-AB3E-E2F43FEDA6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FCDA2-CD3A-48C0-9DA2-3898BDF0215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92B3D8A-1DD0-4915-876C-BA0D53186AA2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D78CB04-AD78-4750-B749-F38D7F4303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6392F37-0592-473E-8F4C-9A4E27BAF5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2789-7BD8-40FA-A8BD-D0F8A3B092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256AE-88BB-4454-81CD-F575305DD2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968E804-D0C6-4A27-99D3-0C20C9355054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94C8FAFE-1284-483D-993C-B8F67623A4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E15CCB79-F2D2-42BB-BCE1-A3124496B6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D27621A2-4C67-434B-AF2F-A6FD3B90F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5E7A9A2-E140-4831-953B-9A1E3C571C8E}" type="slidenum">
              <a:rPr lang="en-GB" altLang="en-US"/>
              <a:pPr/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83F91247-2C48-41DB-A9BA-742534D1C4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812D933-0123-4874-9577-392B14FAD1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647D76DD-F34C-41B4-A9B7-522817435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5742D2A-DE8C-431F-8784-0CB941A3FCB5}" type="slidenum">
              <a:rPr lang="en-GB" altLang="en-US"/>
              <a:pPr/>
              <a:t>10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602E37E2-DE8C-45C6-9B37-471D37C92F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44C0FDBD-3878-4DEE-98E2-7A80352DE7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B5BB96AA-EA11-497B-BA09-8B38AE5E9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8B7244F-0485-4E9E-BEF8-7C8E4B71C8CB}" type="slidenum">
              <a:rPr lang="en-GB" altLang="en-US"/>
              <a:pPr/>
              <a:t>11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41F78999-3778-4171-8CA0-CDB77A0DB9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61C3C7DC-8E48-46FE-AB36-282AE60DA6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31BED4C-DB99-4B95-95A2-D412D063BE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6C73FA5-0815-4F73-8C53-202E188B32B4}" type="slidenum">
              <a:rPr lang="en-GB" altLang="en-US"/>
              <a:pPr/>
              <a:t>12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D306E7C5-FECB-40DD-A2AB-47B23CD0D9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12FB003C-9263-43EF-9F3B-1E4F5B0096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A6B21FC4-6909-4962-87EA-F3E18804AB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9D117E-745B-439D-9AAE-C0FF53FD94AF}" type="slidenum">
              <a:rPr lang="en-GB" altLang="en-US"/>
              <a:pPr/>
              <a:t>13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5AEF8AF4-B8C7-49DB-92A5-76E900A228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609921F9-07DB-4C64-B9E2-95203D612F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497CF3AA-BAB4-4798-B6F2-E2EB11A4E8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AE277D-113B-47FD-AA96-93111215D75E}" type="slidenum">
              <a:rPr lang="en-GB" altLang="en-US"/>
              <a:pPr/>
              <a:t>14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EB88FC3A-4C73-4CAB-B753-8CA8DE9A9C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CD04319E-C4BC-4B93-9397-8ACC5B629B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A0149CEC-9718-4321-9AFD-FABE5EC754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96902A8-8FF9-4C8B-83C6-EAF007B9AC37}" type="slidenum">
              <a:rPr lang="en-GB" altLang="en-US">
                <a:solidFill>
                  <a:srgbClr val="000000"/>
                </a:solidFill>
              </a:rPr>
              <a:pPr/>
              <a:t>15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82E831CB-3877-4CA2-94C9-A29D208E69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8FAE9A76-61D2-4617-AD67-B5E2C5430F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A4007639-B3EB-4D8B-AF67-8ADA65462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95C0F9-380B-4110-9795-E0A75B58FEDB}" type="slidenum">
              <a:rPr lang="en-GB" altLang="en-US"/>
              <a:pPr/>
              <a:t>16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89C6B6D4-5A89-4835-99DC-679F12CF09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5B643A67-8547-4D68-967F-7194AA234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4AB3C1C3-3EE7-4730-AE9C-ACCA81648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EECD55C-C1F7-4422-B447-FE31FB6DC0B1}" type="slidenum">
              <a:rPr lang="en-GB" altLang="en-US"/>
              <a:pPr/>
              <a:t>17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66234184-B956-45C8-AE57-0674201B97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CDC8A74E-3F2C-414B-91CF-E71D2640DD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5FD0E318-C518-4937-B1AB-B4EB2FDD4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3AAA98D-3DDE-4F2B-8B9C-613F70D98D80}" type="slidenum">
              <a:rPr lang="en-GB" altLang="en-US"/>
              <a:pPr/>
              <a:t>18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BFEBA7BB-CF32-4D01-B5F5-346A92230C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829FB451-05F1-4FD9-9B8A-2AAFCEE472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61E247FF-A948-4B0A-8B5C-1FD59C7669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33ED75-AC0D-41DD-9C4B-4166F1DB914D}" type="slidenum">
              <a:rPr lang="en-GB" altLang="en-US">
                <a:solidFill>
                  <a:srgbClr val="000000"/>
                </a:solidFill>
              </a:rPr>
              <a:pPr/>
              <a:t>19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3575A410-A48A-4C28-A050-B4ED6F0E40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A109110B-EE38-4D03-A3DA-C0A3B5E32F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D5FBB320-E211-478D-A035-F2BDC00EB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AB4DBDC-1875-4B80-82DD-DFE34E3C12F5}" type="slidenum">
              <a:rPr lang="en-GB" altLang="en-US"/>
              <a:pPr/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A296CE65-CDFC-4D46-BB58-2886B30129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C7B83B27-BB31-4CB9-B944-264E7C2EA7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A3EF6322-F5AD-4600-B6F5-36E6BAF479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72D09B-8582-4F10-B644-87DCFD673817}" type="slidenum">
              <a:rPr lang="en-GB" altLang="en-US">
                <a:solidFill>
                  <a:srgbClr val="000000"/>
                </a:solidFill>
              </a:rPr>
              <a:pPr/>
              <a:t>20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86555B28-077D-41DD-A156-2698D0CAA8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0D863309-249F-443E-9A66-E61E67EA86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91F1A4C3-A305-412E-8A7C-7DB450B330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CBA88A-2311-4936-A032-6348FA496F9B}" type="slidenum">
              <a:rPr lang="en-GB" altLang="en-US"/>
              <a:pPr/>
              <a:t>21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BB37718B-5F14-425E-8D2E-A7DF957E36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29743A7F-46F1-40DE-924D-9D40026654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AA0ED387-0D32-45A5-B619-A5C491167F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F5A8BBB-F2C1-4BBF-AA31-26945AAB882A}" type="slidenum">
              <a:rPr lang="en-GB" altLang="en-US"/>
              <a:pPr/>
              <a:t>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F45C353D-4FEF-4A87-91B9-7629DA9F93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7AE0EE8D-8A9A-4DF8-BD27-9744F32094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2DD7FDB-1821-4F9C-A59E-96F12F674B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D150EFB-091D-486E-9F0B-74FD992DA519}" type="slidenum">
              <a:rPr lang="en-GB" altLang="en-US"/>
              <a:pPr/>
              <a:t>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723608BB-959C-4301-B12D-B1B5644256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0484E3FF-C904-4791-8916-93002DA635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095D7111-23C3-479C-8601-0097430C5D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207527B-B13D-401D-9E70-ADF7C2D3A699}" type="slidenum">
              <a:rPr lang="en-GB" altLang="en-US"/>
              <a:pPr/>
              <a:t>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D32E3219-ACA3-4BD4-A42E-734AA0895A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C9ACF6DC-9714-4FAA-8D81-BFC0274232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F85BBF38-DF72-496C-93CE-0012FEE3B6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2DF707E-2BAE-43AC-8DAE-102CEC6E543E}" type="slidenum">
              <a:rPr lang="en-GB" altLang="en-US"/>
              <a:pPr/>
              <a:t>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86E8900F-1180-4A62-B2B4-FA498E52C7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A0427B8A-C09D-40F2-A202-73492EA91D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04E7077D-8F64-41A8-8B9A-9F0ABEA02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DCBE020-6F60-435F-B85D-A5FDF02AAB2E}" type="slidenum">
              <a:rPr lang="en-GB" altLang="en-US"/>
              <a:pPr/>
              <a:t>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5152EFE9-13ED-47AE-8963-05551CEFAB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A37B748D-F22A-4CB5-84EA-D9F5658677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08E739F5-48D9-4D1F-9470-419635E5B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B90620-C55B-4254-9994-A42B6AED33E3}" type="slidenum">
              <a:rPr lang="en-GB" altLang="en-US"/>
              <a:pPr/>
              <a:t>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1B345FB-59AA-4F5D-B397-5A1679B4C6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A99C1809-2757-493E-B612-CF63B4185E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24F7B1DF-719B-4500-B6E3-5B2B9CD01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44F9D2C-59E0-4EBE-8BD4-8E21AE83AB86}" type="slidenum">
              <a:rPr lang="en-GB" altLang="en-US"/>
              <a:pPr/>
              <a:t>9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4942D-8663-4340-99D3-C6951F84F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9D896-998F-418C-88E7-44EB926BA535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ADD4F-1B87-4A9B-AD64-27FF87B22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EDA2B-6D77-4D98-A9EC-A949C7E0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11F4A-E70B-4801-80AB-BFBFEAE71F3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108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E876D-5A0E-4376-B218-3B0922DBD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991AD-644E-4418-86B7-C40B7ABD6E71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D1711-0CE8-464A-8098-63E5A0AB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6FADB-93C2-401B-90C8-F378A0EB0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6D22F-28EB-4083-BD73-16F08510907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0312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94FDB-1EEE-43CE-9D35-5A5DDADD8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0D2DE-6770-402F-A758-8598ADA13C0A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749F6-48B5-4598-A1DB-9DAC4EAFA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7222B-9E60-4327-B635-ABE6F2821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AFDF5-9766-445D-9FA7-4568A01081F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4978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D926E-46C5-4A53-80C8-060ED73B1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0FEC6-3C71-40F3-BFBB-6442D5FA1FE8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006E5-6AC7-445D-A5BD-77B211D2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0F4D0-6D2E-4DCA-AA90-52D0970FF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28F4E-5237-49D4-9FC2-71772DF82F1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1323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F0C9F-F5E7-4C70-9846-2A12D90D2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C1B4A-3A11-4D6E-9131-4044422F949E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0D82C-3B39-435B-B5D6-9B622BF6C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F91EF-655C-4BC6-8458-C886D2082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4721D-DFF2-4356-9142-BFB9C10429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9406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1F1AD9-56DE-433B-B54F-BBFB7489C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25F70-9D85-4CA0-8915-D4A356C09BFE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582709-8208-4633-A7CE-00B5163AE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E5E10F-4847-48BA-A06F-0ADF82BF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64233-4E03-499D-A89F-EA18B814761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5416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1847A8-8409-4988-B1DB-068CCEF1B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037E5-1286-4BA5-B159-0B1DF73CB40E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D37DF1-4986-4165-A8F2-F29C3677D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B9611E-9006-42AD-B310-376FC1CEA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09258-A7BE-43FF-9115-B7EBE795B58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587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88A4078-8C1D-4CAA-8637-A03F3BA0C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60612-3AF6-4640-81EB-E4B83864A2F9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69F34B2-1688-40B8-9632-2534F21C6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6CBEDB-923A-4B76-BC5C-73C0D18C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B8A1D-75F9-496D-A29F-C4361C9F8A9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53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67857A2-A14C-4F9F-9AE5-1BE752AFC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45664-9EE4-4861-97A3-227AAF1FC47D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D230A87-A771-4AFD-BBFD-75C937870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52E8CB3-9257-4907-8A99-30E8EA94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DF9CB-0A87-4514-8523-9E246C4BF91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524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8A10EE-029A-4829-8040-C5BF25C40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312F9-2DC5-469E-8D85-A2477F45883A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41A06B-1AE7-4453-8571-05E847B6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6DB415-4500-4406-834D-5B03AF74E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1AF96-31B6-43E0-9030-1EF2D7403B6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2660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EDEA90A-2018-4541-B898-7457FD0C5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87C01-10C4-4226-AC81-9124ADDE6E3E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F1D5EB-FED2-4F28-80BA-74F343F20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4A237A-E66D-4A41-B156-BFF5CB5D4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0DA00-3224-44A3-A693-AFB63428CC9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393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C169FDE-1A6F-44EE-A2FA-CADA43DB2A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785B8CC-33FD-45C1-A8A1-249D6371AC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DCA21-0D77-4446-8AC9-1F9F6BB993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D6C5B6-0CAA-4563-B6D2-81163F4523EA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C1234-2B1E-4137-93C3-30380F9C4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75DA6-4BE4-4C3C-91DD-862936238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4189B5B-6D50-4C84-A5D0-0607F7E6F27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3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F9B260-5623-4AAB-A24A-32DB2E7E87A4}"/>
              </a:ext>
            </a:extLst>
          </p:cNvPr>
          <p:cNvSpPr/>
          <p:nvPr/>
        </p:nvSpPr>
        <p:spPr>
          <a:xfrm>
            <a:off x="466725" y="415925"/>
            <a:ext cx="8210550" cy="6026150"/>
          </a:xfrm>
          <a:prstGeom prst="rect">
            <a:avLst/>
          </a:prstGeom>
          <a:solidFill>
            <a:srgbClr val="BED4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075" name="Picture 1">
            <a:extLst>
              <a:ext uri="{FF2B5EF4-FFF2-40B4-BE49-F238E27FC236}">
                <a16:creationId xmlns:a16="http://schemas.microsoft.com/office/drawing/2014/main" id="{7A8D3357-5AEA-4BA6-98A1-8DE2EA986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382588"/>
            <a:ext cx="549751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Portrait with Footer.png">
            <a:extLst>
              <a:ext uri="{FF2B5EF4-FFF2-40B4-BE49-F238E27FC236}">
                <a16:creationId xmlns:a16="http://schemas.microsoft.com/office/drawing/2014/main" id="{8BBB4E0C-1C67-41A7-919E-8152DFF30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">
            <a:extLst>
              <a:ext uri="{FF2B5EF4-FFF2-40B4-BE49-F238E27FC236}">
                <a16:creationId xmlns:a16="http://schemas.microsoft.com/office/drawing/2014/main" id="{59834413-038F-4D59-8FCA-4DD398AF6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133600"/>
            <a:ext cx="72136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>
            <a:extLst>
              <a:ext uri="{FF2B5EF4-FFF2-40B4-BE49-F238E27FC236}">
                <a16:creationId xmlns:a16="http://schemas.microsoft.com/office/drawing/2014/main" id="{56D7EBD2-8EA2-4EDF-A7FE-7CF457A5EC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09700"/>
            <a:ext cx="705961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">
            <a:extLst>
              <a:ext uri="{FF2B5EF4-FFF2-40B4-BE49-F238E27FC236}">
                <a16:creationId xmlns:a16="http://schemas.microsoft.com/office/drawing/2014/main" id="{57F19DEF-9B52-4B7C-92B0-09FC145B97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5705475"/>
            <a:ext cx="684053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EF866B-9D4B-437E-819E-369EF3124FBB}"/>
              </a:ext>
            </a:extLst>
          </p:cNvPr>
          <p:cNvSpPr/>
          <p:nvPr/>
        </p:nvSpPr>
        <p:spPr>
          <a:xfrm>
            <a:off x="468313" y="428625"/>
            <a:ext cx="8208962" cy="6024563"/>
          </a:xfrm>
          <a:prstGeom prst="rect">
            <a:avLst/>
          </a:prstGeom>
          <a:solidFill>
            <a:srgbClr val="BED4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1507" name="Picture 10" descr="Portrait with Footer.png">
            <a:extLst>
              <a:ext uri="{FF2B5EF4-FFF2-40B4-BE49-F238E27FC236}">
                <a16:creationId xmlns:a16="http://schemas.microsoft.com/office/drawing/2014/main" id="{5C3FCC2D-1870-4B7D-9021-0F00EE628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3">
            <a:extLst>
              <a:ext uri="{FF2B5EF4-FFF2-40B4-BE49-F238E27FC236}">
                <a16:creationId xmlns:a16="http://schemas.microsoft.com/office/drawing/2014/main" id="{619D606E-AE4C-48E6-871D-607248DA5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r="452"/>
          <a:stretch/>
        </p:blipFill>
        <p:spPr bwMode="auto">
          <a:xfrm>
            <a:off x="611188" y="1246188"/>
            <a:ext cx="7926387" cy="2025650"/>
          </a:xfrm>
          <a:prstGeom prst="rect">
            <a:avLst/>
          </a:prstGeom>
          <a:ln w="76200">
            <a:solidFill>
              <a:srgbClr val="724E2C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2" name="Picture 4">
            <a:extLst>
              <a:ext uri="{FF2B5EF4-FFF2-40B4-BE49-F238E27FC236}">
                <a16:creationId xmlns:a16="http://schemas.microsoft.com/office/drawing/2014/main" id="{31D9C738-7030-456A-8D0A-3FC8BFC36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0650" y="3605213"/>
            <a:ext cx="3935413" cy="2625725"/>
          </a:xfrm>
          <a:prstGeom prst="rect">
            <a:avLst/>
          </a:prstGeom>
          <a:ln w="76200">
            <a:solidFill>
              <a:srgbClr val="724E2C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510" name="Rectangle 2">
            <a:extLst>
              <a:ext uri="{FF2B5EF4-FFF2-40B4-BE49-F238E27FC236}">
                <a16:creationId xmlns:a16="http://schemas.microsoft.com/office/drawing/2014/main" id="{BABEA966-9382-4F62-BCF5-CB30BCA8B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738" y="6303963"/>
            <a:ext cx="4572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rgbClr val="000000"/>
                </a:solidFill>
                <a:latin typeface="Arial" panose="020B0604020202020204" pitchFamily="34" charset="0"/>
              </a:rPr>
              <a:t>Photo courtesy of redeo(@flickr.com) - granted under creative commons licence - attribution</a:t>
            </a:r>
            <a:endParaRPr lang="en-GB" altLang="en-US" sz="600">
              <a:latin typeface="Arial" panose="020B0604020202020204" pitchFamily="34" charset="0"/>
            </a:endParaRPr>
          </a:p>
        </p:txBody>
      </p:sp>
      <p:sp>
        <p:nvSpPr>
          <p:cNvPr id="21511" name="Rectangle 3">
            <a:extLst>
              <a:ext uri="{FF2B5EF4-FFF2-40B4-BE49-F238E27FC236}">
                <a16:creationId xmlns:a16="http://schemas.microsoft.com/office/drawing/2014/main" id="{A2333D70-7956-427D-B00C-6B082F853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48038"/>
            <a:ext cx="457200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rgbClr val="000000"/>
                </a:solidFill>
                <a:latin typeface="Arial" panose="020B0604020202020204" pitchFamily="34" charset="0"/>
              </a:rPr>
              <a:t>Photo courtesy of paul mannix(@flickr.com) - granted under creative commons licence - attribution</a:t>
            </a:r>
            <a:endParaRPr lang="en-GB" altLang="en-US" sz="600">
              <a:latin typeface="Arial" panose="020B0604020202020204" pitchFamily="34" charset="0"/>
            </a:endParaRPr>
          </a:p>
        </p:txBody>
      </p:sp>
      <p:pic>
        <p:nvPicPr>
          <p:cNvPr id="21512" name="Picture 1">
            <a:extLst>
              <a:ext uri="{FF2B5EF4-FFF2-40B4-BE49-F238E27FC236}">
                <a16:creationId xmlns:a16="http://schemas.microsoft.com/office/drawing/2014/main" id="{5DFA7B42-7140-49D5-9D35-9F99DB3A3A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428625"/>
            <a:ext cx="4365625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1ECBB25-30A1-4936-A497-9A3C5986ABB4}"/>
              </a:ext>
            </a:extLst>
          </p:cNvPr>
          <p:cNvSpPr/>
          <p:nvPr/>
        </p:nvSpPr>
        <p:spPr>
          <a:xfrm>
            <a:off x="465138" y="428625"/>
            <a:ext cx="8208962" cy="6024563"/>
          </a:xfrm>
          <a:prstGeom prst="rect">
            <a:avLst/>
          </a:prstGeom>
          <a:solidFill>
            <a:srgbClr val="BED4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3555" name="Picture 10" descr="Portrait with Footer.png">
            <a:extLst>
              <a:ext uri="{FF2B5EF4-FFF2-40B4-BE49-F238E27FC236}">
                <a16:creationId xmlns:a16="http://schemas.microsoft.com/office/drawing/2014/main" id="{F0DD911A-37E9-4429-AF01-D8DA8FAD1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3424B33-C40C-4742-A336-753A81714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r="452"/>
          <a:stretch/>
        </p:blipFill>
        <p:spPr bwMode="auto">
          <a:xfrm>
            <a:off x="611188" y="4149725"/>
            <a:ext cx="7926387" cy="2024063"/>
          </a:xfrm>
          <a:prstGeom prst="rect">
            <a:avLst/>
          </a:prstGeom>
          <a:ln w="76200">
            <a:solidFill>
              <a:srgbClr val="724E2C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557" name="Rectangle 12">
            <a:extLst>
              <a:ext uri="{FF2B5EF4-FFF2-40B4-BE49-F238E27FC236}">
                <a16:creationId xmlns:a16="http://schemas.microsoft.com/office/drawing/2014/main" id="{49F4BD6A-80C0-4520-9321-96ABDECA5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175" y="6251575"/>
            <a:ext cx="4572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rgbClr val="000000"/>
                </a:solidFill>
                <a:latin typeface="Arial" panose="020B0604020202020204" pitchFamily="34" charset="0"/>
              </a:rPr>
              <a:t>Photo courtesy of paul mannix(@flickr.com) - granted under creative commons licence - attribution</a:t>
            </a:r>
            <a:endParaRPr lang="en-GB" altLang="en-US" sz="60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56BA94-D6D5-45E6-823C-0CA173065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666750"/>
            <a:ext cx="73691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2EA373-6BF0-48F7-B37C-98D16363A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1636713"/>
            <a:ext cx="73691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E6CC5E-492D-46AD-8520-EF9A55F1FB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2119313"/>
            <a:ext cx="73691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DBD38F-A3AF-4143-9D21-54770C9AC9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2846388"/>
            <a:ext cx="74072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1CF61DA7-8606-495B-8E10-EA62D6717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338"/>
            <a:ext cx="820737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0" descr="Portrait with Footer.png">
            <a:extLst>
              <a:ext uri="{FF2B5EF4-FFF2-40B4-BE49-F238E27FC236}">
                <a16:creationId xmlns:a16="http://schemas.microsoft.com/office/drawing/2014/main" id="{2C5BAD7B-1C84-4E73-8E7C-73CED93F7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">
            <a:extLst>
              <a:ext uri="{FF2B5EF4-FFF2-40B4-BE49-F238E27FC236}">
                <a16:creationId xmlns:a16="http://schemas.microsoft.com/office/drawing/2014/main" id="{E57E54F6-26DC-498F-8F3C-99CCD4010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8425" y="1370013"/>
            <a:ext cx="6407150" cy="4803775"/>
          </a:xfrm>
          <a:prstGeom prst="rect">
            <a:avLst/>
          </a:prstGeom>
          <a:ln w="76200">
            <a:solidFill>
              <a:srgbClr val="724E2C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605" name="Rectangle 2">
            <a:extLst>
              <a:ext uri="{FF2B5EF4-FFF2-40B4-BE49-F238E27FC236}">
                <a16:creationId xmlns:a16="http://schemas.microsoft.com/office/drawing/2014/main" id="{0BC6E2FB-26C6-40E4-A276-75F92AF77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237288"/>
            <a:ext cx="4572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rgbClr val="000000"/>
                </a:solidFill>
                <a:latin typeface="Arial" panose="020B0604020202020204" pitchFamily="34" charset="0"/>
              </a:rPr>
              <a:t>Photo courtesy of tonya2hadassah(@flickr.com) - granted under creative commons licence - attribution</a:t>
            </a:r>
            <a:endParaRPr lang="en-GB" altLang="en-US" sz="600">
              <a:latin typeface="Arial" panose="020B0604020202020204" pitchFamily="34" charset="0"/>
            </a:endParaRPr>
          </a:p>
        </p:txBody>
      </p:sp>
      <p:pic>
        <p:nvPicPr>
          <p:cNvPr id="25606" name="Picture 1">
            <a:extLst>
              <a:ext uri="{FF2B5EF4-FFF2-40B4-BE49-F238E27FC236}">
                <a16:creationId xmlns:a16="http://schemas.microsoft.com/office/drawing/2014/main" id="{47CCB5B2-B591-4D6B-AF87-25B3C990D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47688"/>
            <a:ext cx="828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>
            <a:extLst>
              <a:ext uri="{FF2B5EF4-FFF2-40B4-BE49-F238E27FC236}">
                <a16:creationId xmlns:a16="http://schemas.microsoft.com/office/drawing/2014/main" id="{0BD78ADE-2CC8-48A1-AB18-C94DE9F7A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338"/>
            <a:ext cx="820737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0" descr="Portrait with Footer.png">
            <a:extLst>
              <a:ext uri="{FF2B5EF4-FFF2-40B4-BE49-F238E27FC236}">
                <a16:creationId xmlns:a16="http://schemas.microsoft.com/office/drawing/2014/main" id="{7E02D348-E589-4C8D-B729-6D7B6D891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>
            <a:extLst>
              <a:ext uri="{FF2B5EF4-FFF2-40B4-BE49-F238E27FC236}">
                <a16:creationId xmlns:a16="http://schemas.microsoft.com/office/drawing/2014/main" id="{DD9E946F-32C7-4A62-9F05-1D917B64F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75548">
            <a:off x="687388" y="763588"/>
            <a:ext cx="4621212" cy="3082925"/>
          </a:xfrm>
          <a:prstGeom prst="rect">
            <a:avLst/>
          </a:prstGeom>
          <a:ln w="76200">
            <a:solidFill>
              <a:srgbClr val="724E2C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4" name="Picture 3">
            <a:extLst>
              <a:ext uri="{FF2B5EF4-FFF2-40B4-BE49-F238E27FC236}">
                <a16:creationId xmlns:a16="http://schemas.microsoft.com/office/drawing/2014/main" id="{22330195-8C5B-4E68-A2C5-94710BF1F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266565">
            <a:off x="3840163" y="3132138"/>
            <a:ext cx="4432300" cy="2955925"/>
          </a:xfrm>
          <a:prstGeom prst="rect">
            <a:avLst/>
          </a:prstGeom>
          <a:ln w="76200">
            <a:solidFill>
              <a:srgbClr val="724E2C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654" name="Rectangle 1">
            <a:extLst>
              <a:ext uri="{FF2B5EF4-FFF2-40B4-BE49-F238E27FC236}">
                <a16:creationId xmlns:a16="http://schemas.microsoft.com/office/drawing/2014/main" id="{AB8D8089-A45B-4216-A5F9-EC56E1DBE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6289675"/>
            <a:ext cx="4572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latin typeface="Arial" panose="020B0604020202020204" pitchFamily="34" charset="0"/>
              </a:rPr>
              <a:t>Photos courtesy of redeo(@flickr.com) - granted under creative commons licence - attribution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DF17A4-A353-4D62-B201-8F5A50F99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636588"/>
            <a:ext cx="30162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3A251E-6C95-45C1-AEA6-0B1100D545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02163"/>
            <a:ext cx="26511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1">
            <a:extLst>
              <a:ext uri="{FF2B5EF4-FFF2-40B4-BE49-F238E27FC236}">
                <a16:creationId xmlns:a16="http://schemas.microsoft.com/office/drawing/2014/main" id="{4CEC2076-E994-4700-A2FC-77CA2D1ED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338"/>
            <a:ext cx="820737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10" descr="Portrait with Footer.png">
            <a:extLst>
              <a:ext uri="{FF2B5EF4-FFF2-40B4-BE49-F238E27FC236}">
                <a16:creationId xmlns:a16="http://schemas.microsoft.com/office/drawing/2014/main" id="{AF814B1C-9C50-451B-81F5-1E283DE72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">
            <a:extLst>
              <a:ext uri="{FF2B5EF4-FFF2-40B4-BE49-F238E27FC236}">
                <a16:creationId xmlns:a16="http://schemas.microsoft.com/office/drawing/2014/main" id="{A8D3AE02-170F-48BA-A727-303B88B34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288" y="2457450"/>
            <a:ext cx="5272087" cy="3557588"/>
          </a:xfrm>
          <a:prstGeom prst="rect">
            <a:avLst/>
          </a:prstGeom>
          <a:ln w="76200">
            <a:solidFill>
              <a:srgbClr val="724E2C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71" name="Picture 9">
            <a:extLst>
              <a:ext uri="{FF2B5EF4-FFF2-40B4-BE49-F238E27FC236}">
                <a16:creationId xmlns:a16="http://schemas.microsoft.com/office/drawing/2014/main" id="{B7552AA8-AE95-4A22-BE31-61F5FB0D5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7138">
            <a:off x="5430838" y="2084388"/>
            <a:ext cx="3017837" cy="1955800"/>
          </a:xfrm>
          <a:prstGeom prst="rect">
            <a:avLst/>
          </a:prstGeom>
          <a:ln w="76200">
            <a:solidFill>
              <a:srgbClr val="724E2C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702" name="Rectangle 10">
            <a:extLst>
              <a:ext uri="{FF2B5EF4-FFF2-40B4-BE49-F238E27FC236}">
                <a16:creationId xmlns:a16="http://schemas.microsoft.com/office/drawing/2014/main" id="{3D722FB0-B88C-45A3-9DCA-E5F93668C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264275"/>
            <a:ext cx="4572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latin typeface="Arial" panose="020B0604020202020204" pitchFamily="34" charset="0"/>
              </a:rPr>
              <a:t>Photos courtesy of jimg944 and olibac(@flickr.com) - granted under creative commons licence - attribution</a:t>
            </a:r>
          </a:p>
        </p:txBody>
      </p:sp>
      <p:pic>
        <p:nvPicPr>
          <p:cNvPr id="29703" name="Picture 1">
            <a:extLst>
              <a:ext uri="{FF2B5EF4-FFF2-40B4-BE49-F238E27FC236}">
                <a16:creationId xmlns:a16="http://schemas.microsoft.com/office/drawing/2014/main" id="{6B2BC582-15E2-48F3-8C25-D185FA7F19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363538"/>
            <a:ext cx="40417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2">
            <a:extLst>
              <a:ext uri="{FF2B5EF4-FFF2-40B4-BE49-F238E27FC236}">
                <a16:creationId xmlns:a16="http://schemas.microsoft.com/office/drawing/2014/main" id="{3E7BC88D-4BF2-4A17-AC4C-61A604B55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35038"/>
            <a:ext cx="7804150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3">
            <a:extLst>
              <a:ext uri="{FF2B5EF4-FFF2-40B4-BE49-F238E27FC236}">
                <a16:creationId xmlns:a16="http://schemas.microsoft.com/office/drawing/2014/main" id="{5819AC89-DF9E-4CAB-BE5F-231D46AFAA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4071938"/>
            <a:ext cx="2511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961F0151-9F01-409D-9893-E7E1EEC49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338"/>
            <a:ext cx="820737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0" descr="Portrait with Footer.png">
            <a:extLst>
              <a:ext uri="{FF2B5EF4-FFF2-40B4-BE49-F238E27FC236}">
                <a16:creationId xmlns:a16="http://schemas.microsoft.com/office/drawing/2014/main" id="{03476845-FDAE-4E4A-9E79-1E87B621B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9E1139-7CB0-4CB1-B596-EDD738ECA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600" y="2603500"/>
            <a:ext cx="5468938" cy="3636963"/>
          </a:xfrm>
          <a:prstGeom prst="rect">
            <a:avLst/>
          </a:prstGeom>
          <a:ln w="76200" cap="sq">
            <a:solidFill>
              <a:srgbClr val="724E2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749" name="Rectangle 6">
            <a:extLst>
              <a:ext uri="{FF2B5EF4-FFF2-40B4-BE49-F238E27FC236}">
                <a16:creationId xmlns:a16="http://schemas.microsoft.com/office/drawing/2014/main" id="{1F762C46-49E9-4525-8657-8743CDB67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272213"/>
            <a:ext cx="54864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700">
                <a:latin typeface="Arial" panose="020B0604020202020204" pitchFamily="34" charset="0"/>
              </a:rPr>
              <a:t>Photos courtesy of jimg944 and BruceHH (@flickr.com) - granted under creative commons licence - attribution</a:t>
            </a:r>
          </a:p>
        </p:txBody>
      </p:sp>
      <p:pic>
        <p:nvPicPr>
          <p:cNvPr id="31750" name="Picture 1">
            <a:extLst>
              <a:ext uri="{FF2B5EF4-FFF2-40B4-BE49-F238E27FC236}">
                <a16:creationId xmlns:a16="http://schemas.microsoft.com/office/drawing/2014/main" id="{2481CFDE-21F6-409B-AE47-E7B15D1B9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385763"/>
            <a:ext cx="2860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BE30A8-A20D-44BB-A25C-FA77A4325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908050"/>
            <a:ext cx="786447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DFE05D-5AF0-470A-99B7-89FDE9F765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70025"/>
            <a:ext cx="820578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907209-EFD6-43C5-84D2-CBC2EDB7F8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32000"/>
            <a:ext cx="8205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>
            <a:extLst>
              <a:ext uri="{FF2B5EF4-FFF2-40B4-BE49-F238E27FC236}">
                <a16:creationId xmlns:a16="http://schemas.microsoft.com/office/drawing/2014/main" id="{4CA48C6A-7024-4BF0-AE5B-7A1B4F3A1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338"/>
            <a:ext cx="820737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0" descr="Portrait with Footer.png">
            <a:extLst>
              <a:ext uri="{FF2B5EF4-FFF2-40B4-BE49-F238E27FC236}">
                <a16:creationId xmlns:a16="http://schemas.microsoft.com/office/drawing/2014/main" id="{5440FB44-2FC9-4F3A-87AD-45FEA64C4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">
            <a:extLst>
              <a:ext uri="{FF2B5EF4-FFF2-40B4-BE49-F238E27FC236}">
                <a16:creationId xmlns:a16="http://schemas.microsoft.com/office/drawing/2014/main" id="{B411A831-7998-4E79-982B-27C3BD271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r="27991"/>
          <a:stretch>
            <a:fillRect/>
          </a:stretch>
        </p:blipFill>
        <p:spPr bwMode="auto">
          <a:xfrm>
            <a:off x="719138" y="1196975"/>
            <a:ext cx="4713287" cy="4351338"/>
          </a:xfrm>
          <a:prstGeom prst="rect">
            <a:avLst/>
          </a:prstGeom>
          <a:ln w="76200">
            <a:solidFill>
              <a:srgbClr val="724E2C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797" name="Rectangle 4">
            <a:extLst>
              <a:ext uri="{FF2B5EF4-FFF2-40B4-BE49-F238E27FC236}">
                <a16:creationId xmlns:a16="http://schemas.microsoft.com/office/drawing/2014/main" id="{9A019302-11C2-4CC5-9625-05A574EDA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38" y="5591175"/>
            <a:ext cx="45720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latin typeface="Arial" panose="020B0604020202020204" pitchFamily="34" charset="0"/>
              </a:rPr>
              <a:t>Photo courtesy of Alaskan Dude(@flickr.com) - granted under creative commons licence - attribution</a:t>
            </a:r>
          </a:p>
        </p:txBody>
      </p:sp>
      <p:pic>
        <p:nvPicPr>
          <p:cNvPr id="33798" name="Picture 1">
            <a:extLst>
              <a:ext uri="{FF2B5EF4-FFF2-40B4-BE49-F238E27FC236}">
                <a16:creationId xmlns:a16="http://schemas.microsoft.com/office/drawing/2014/main" id="{DB3C58FB-1965-43A8-AD9E-D33E7E4A4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1268413"/>
            <a:ext cx="19192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58086-B162-484B-A83B-F727F73BF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036763"/>
            <a:ext cx="2811463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99E43D-5B01-471F-B900-2055DEE5B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702050"/>
            <a:ext cx="27432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9413D1-20B8-4DA2-BF04-FA407377A1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4640263"/>
            <a:ext cx="270033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>
            <a:extLst>
              <a:ext uri="{FF2B5EF4-FFF2-40B4-BE49-F238E27FC236}">
                <a16:creationId xmlns:a16="http://schemas.microsoft.com/office/drawing/2014/main" id="{49C35F5C-ABD5-4F92-A52D-5A7C33646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338"/>
            <a:ext cx="820737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0" descr="Portrait with Footer.png">
            <a:extLst>
              <a:ext uri="{FF2B5EF4-FFF2-40B4-BE49-F238E27FC236}">
                <a16:creationId xmlns:a16="http://schemas.microsoft.com/office/drawing/2014/main" id="{C3511F59-5060-4531-92F9-B1745A5DB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E52E2-2648-4F45-981A-2F27B359A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0" y="2249488"/>
            <a:ext cx="7810500" cy="2882900"/>
          </a:xfrm>
          <a:prstGeom prst="rect">
            <a:avLst/>
          </a:prstGeom>
          <a:ln w="76200" cap="sq">
            <a:solidFill>
              <a:srgbClr val="724E2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845" name="Rectangle 4">
            <a:extLst>
              <a:ext uri="{FF2B5EF4-FFF2-40B4-BE49-F238E27FC236}">
                <a16:creationId xmlns:a16="http://schemas.microsoft.com/office/drawing/2014/main" id="{C95F9C15-C99F-45F2-8C8E-275683DF0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5" y="5613400"/>
            <a:ext cx="4572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rgbClr val="000000"/>
                </a:solidFill>
                <a:latin typeface="Arial" panose="020B0604020202020204" pitchFamily="34" charset="0"/>
              </a:rPr>
              <a:t>Photo courtesy of grahamc99(@flickr.com) - granted under creative commons licence - attribution</a:t>
            </a:r>
            <a:endParaRPr lang="en-GB" altLang="en-US" sz="600">
              <a:latin typeface="Arial" panose="020B0604020202020204" pitchFamily="34" charset="0"/>
            </a:endParaRPr>
          </a:p>
        </p:txBody>
      </p:sp>
      <p:pic>
        <p:nvPicPr>
          <p:cNvPr id="35846" name="Picture 1">
            <a:extLst>
              <a:ext uri="{FF2B5EF4-FFF2-40B4-BE49-F238E27FC236}">
                <a16:creationId xmlns:a16="http://schemas.microsoft.com/office/drawing/2014/main" id="{0AA1BE07-F9C6-4595-A60D-A58E22F30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920750"/>
            <a:ext cx="7578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1E9326C5-C7F2-4142-82E3-4562D66A4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338"/>
            <a:ext cx="820737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10" descr="Portrait with Footer.png">
            <a:extLst>
              <a:ext uri="{FF2B5EF4-FFF2-40B4-BE49-F238E27FC236}">
                <a16:creationId xmlns:a16="http://schemas.microsoft.com/office/drawing/2014/main" id="{B54FAF67-E6B5-46B2-A997-02FA47E7B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>
            <a:extLst>
              <a:ext uri="{FF2B5EF4-FFF2-40B4-BE49-F238E27FC236}">
                <a16:creationId xmlns:a16="http://schemas.microsoft.com/office/drawing/2014/main" id="{C55F9899-B3FD-4DFF-AAE9-52F191EDC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125" y="2032000"/>
            <a:ext cx="4940300" cy="3297238"/>
          </a:xfrm>
          <a:prstGeom prst="rect">
            <a:avLst/>
          </a:prstGeom>
          <a:ln w="76200">
            <a:solidFill>
              <a:srgbClr val="724E2C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893" name="Rectangle 4">
            <a:extLst>
              <a:ext uri="{FF2B5EF4-FFF2-40B4-BE49-F238E27FC236}">
                <a16:creationId xmlns:a16="http://schemas.microsoft.com/office/drawing/2014/main" id="{3FCD6A1C-2A90-41A4-AA10-AC0133CD5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13" y="5445125"/>
            <a:ext cx="5081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rgbClr val="000000"/>
                </a:solidFill>
                <a:latin typeface="Arial" panose="020B0604020202020204" pitchFamily="34" charset="0"/>
              </a:rPr>
              <a:t>Photo courtesy of redeo(@flickr.com) - granted under creative commons licence - attribution</a:t>
            </a:r>
            <a:endParaRPr lang="en-GB" altLang="en-US" sz="600">
              <a:latin typeface="Arial" panose="020B0604020202020204" pitchFamily="34" charset="0"/>
            </a:endParaRPr>
          </a:p>
        </p:txBody>
      </p:sp>
      <p:pic>
        <p:nvPicPr>
          <p:cNvPr id="37894" name="Picture 1">
            <a:extLst>
              <a:ext uri="{FF2B5EF4-FFF2-40B4-BE49-F238E27FC236}">
                <a16:creationId xmlns:a16="http://schemas.microsoft.com/office/drawing/2014/main" id="{340295A3-A1FF-4D9A-9B66-F5A919BB6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484313"/>
            <a:ext cx="29829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2">
            <a:extLst>
              <a:ext uri="{FF2B5EF4-FFF2-40B4-BE49-F238E27FC236}">
                <a16:creationId xmlns:a16="http://schemas.microsoft.com/office/drawing/2014/main" id="{6D1E991D-7804-4E2A-9FFA-F1720B94B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709613"/>
            <a:ext cx="82073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2000">
                <a:latin typeface="Sassoon Infant Md" pitchFamily="50" charset="0"/>
              </a:rPr>
              <a:t>There are various stone platforms at Chichen Itza, probably used as podiums for rituals, ceremonies or dances.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3E8EFC-4660-4158-BF49-0284D7A5CE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38" y="2017713"/>
            <a:ext cx="2935287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A8F740-DC2E-4F37-8157-B63DFCE099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2701925"/>
            <a:ext cx="29845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26CA09-FD1F-4465-BB0C-8F44FF2771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3654425"/>
            <a:ext cx="294798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36A869-20C9-4C24-9234-6F633F030F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4606925"/>
            <a:ext cx="304641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8">
            <a:extLst>
              <a:ext uri="{FF2B5EF4-FFF2-40B4-BE49-F238E27FC236}">
                <a16:creationId xmlns:a16="http://schemas.microsoft.com/office/drawing/2014/main" id="{4470A7F3-304D-4A95-929D-D1CA4027D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338"/>
            <a:ext cx="820737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10" descr="Portrait with Footer.png">
            <a:extLst>
              <a:ext uri="{FF2B5EF4-FFF2-40B4-BE49-F238E27FC236}">
                <a16:creationId xmlns:a16="http://schemas.microsoft.com/office/drawing/2014/main" id="{9927C4D1-35A8-43F1-A187-3DCD65B35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">
            <a:extLst>
              <a:ext uri="{FF2B5EF4-FFF2-40B4-BE49-F238E27FC236}">
                <a16:creationId xmlns:a16="http://schemas.microsoft.com/office/drawing/2014/main" id="{4436BB80-1987-4C57-9564-AD2757E95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979613" y="2297113"/>
            <a:ext cx="5181600" cy="3884612"/>
          </a:xfrm>
          <a:prstGeom prst="rect">
            <a:avLst/>
          </a:prstGeom>
          <a:ln w="76200">
            <a:solidFill>
              <a:srgbClr val="724E2C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941" name="Rectangle 5">
            <a:extLst>
              <a:ext uri="{FF2B5EF4-FFF2-40B4-BE49-F238E27FC236}">
                <a16:creationId xmlns:a16="http://schemas.microsoft.com/office/drawing/2014/main" id="{E4C726F2-7583-4D78-B913-60D02370D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269038"/>
            <a:ext cx="4572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rgbClr val="000000"/>
                </a:solidFill>
                <a:latin typeface="Arial" panose="020B0604020202020204" pitchFamily="34" charset="0"/>
              </a:rPr>
              <a:t>Photo courtesy of Rob Young @ flickr.com -granted under creative commons licence - attribution</a:t>
            </a:r>
            <a:endParaRPr lang="en-GB" altLang="en-US" sz="600">
              <a:latin typeface="Arial" panose="020B0604020202020204" pitchFamily="34" charset="0"/>
            </a:endParaRPr>
          </a:p>
        </p:txBody>
      </p:sp>
      <p:pic>
        <p:nvPicPr>
          <p:cNvPr id="39942" name="Picture 1">
            <a:extLst>
              <a:ext uri="{FF2B5EF4-FFF2-40B4-BE49-F238E27FC236}">
                <a16:creationId xmlns:a16="http://schemas.microsoft.com/office/drawing/2014/main" id="{3E59236A-422B-4284-A24C-A6B1860E7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360363"/>
            <a:ext cx="596265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02F7F-E71C-431A-B491-941907B96A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930275"/>
            <a:ext cx="806608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1EACF6-74D2-496A-A20F-A2AF3E3F15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5238"/>
            <a:ext cx="806608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2E0F86-1DE9-432F-AC69-1BF35DB7D1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1600200"/>
            <a:ext cx="806608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081420-1D10-4FBC-AF18-C46B51482695}"/>
              </a:ext>
            </a:extLst>
          </p:cNvPr>
          <p:cNvSpPr/>
          <p:nvPr/>
        </p:nvSpPr>
        <p:spPr>
          <a:xfrm>
            <a:off x="466725" y="415925"/>
            <a:ext cx="8210550" cy="6026150"/>
          </a:xfrm>
          <a:prstGeom prst="rect">
            <a:avLst/>
          </a:prstGeom>
          <a:solidFill>
            <a:srgbClr val="BED4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123" name="Picture 10" descr="Portrait with Footer.png">
            <a:extLst>
              <a:ext uri="{FF2B5EF4-FFF2-40B4-BE49-F238E27FC236}">
                <a16:creationId xmlns:a16="http://schemas.microsoft.com/office/drawing/2014/main" id="{20873803-56DA-455F-8853-066712AF2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24D0A7D-96C2-4F69-8134-DD9E5A3F31E9}"/>
              </a:ext>
            </a:extLst>
          </p:cNvPr>
          <p:cNvSpPr/>
          <p:nvPr/>
        </p:nvSpPr>
        <p:spPr>
          <a:xfrm>
            <a:off x="687388" y="765175"/>
            <a:ext cx="7769225" cy="11525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079" name="Picture 7">
            <a:extLst>
              <a:ext uri="{FF2B5EF4-FFF2-40B4-BE49-F238E27FC236}">
                <a16:creationId xmlns:a16="http://schemas.microsoft.com/office/drawing/2014/main" id="{036F2F3F-1857-4587-A4CB-26877645C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2276475"/>
            <a:ext cx="5184775" cy="3603625"/>
          </a:xfrm>
          <a:prstGeom prst="rect">
            <a:avLst/>
          </a:prstGeom>
          <a:ln w="76200">
            <a:solidFill>
              <a:srgbClr val="724E2C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126" name="Rectangle 3">
            <a:extLst>
              <a:ext uri="{FF2B5EF4-FFF2-40B4-BE49-F238E27FC236}">
                <a16:creationId xmlns:a16="http://schemas.microsoft.com/office/drawing/2014/main" id="{E48539C5-9466-467E-B6B3-E7B4D653D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825" y="5897563"/>
            <a:ext cx="4572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latin typeface="Arial" panose="020B0604020202020204" pitchFamily="34" charset="0"/>
              </a:rPr>
              <a:t>Photo courtesy of mike_fleming(@flickr.com) - granted under creative commons licence - attribution</a:t>
            </a:r>
          </a:p>
        </p:txBody>
      </p:sp>
      <p:pic>
        <p:nvPicPr>
          <p:cNvPr id="5127" name="Picture 1">
            <a:extLst>
              <a:ext uri="{FF2B5EF4-FFF2-40B4-BE49-F238E27FC236}">
                <a16:creationId xmlns:a16="http://schemas.microsoft.com/office/drawing/2014/main" id="{3E81A867-1D2C-413B-A26F-30A4743B8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17575"/>
            <a:ext cx="76263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8">
            <a:extLst>
              <a:ext uri="{FF2B5EF4-FFF2-40B4-BE49-F238E27FC236}">
                <a16:creationId xmlns:a16="http://schemas.microsoft.com/office/drawing/2014/main" id="{C556EA3C-46C9-4E6E-B9AD-4043E1C85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338"/>
            <a:ext cx="820737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10" descr="Portrait with Footer.png">
            <a:extLst>
              <a:ext uri="{FF2B5EF4-FFF2-40B4-BE49-F238E27FC236}">
                <a16:creationId xmlns:a16="http://schemas.microsoft.com/office/drawing/2014/main" id="{0EB93BCA-8CB2-4D69-AC61-5DC1AC609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B7B6F1-BC7C-40A8-8C2C-F0B5D7EAF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2087563"/>
            <a:ext cx="5994400" cy="4051300"/>
          </a:xfrm>
          <a:prstGeom prst="rect">
            <a:avLst/>
          </a:prstGeom>
          <a:ln w="76200" cap="sq">
            <a:solidFill>
              <a:srgbClr val="724E2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1989" name="Rectangle 4">
            <a:extLst>
              <a:ext uri="{FF2B5EF4-FFF2-40B4-BE49-F238E27FC236}">
                <a16:creationId xmlns:a16="http://schemas.microsoft.com/office/drawing/2014/main" id="{8687E2AE-5B99-4633-92C3-9115DDEFA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938" y="6259513"/>
            <a:ext cx="4572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rgbClr val="000000"/>
                </a:solidFill>
                <a:latin typeface="Arial" panose="020B0604020202020204" pitchFamily="34" charset="0"/>
              </a:rPr>
              <a:t>Photo courtesy of jimg944 @ flickr.com -granted under creative commons licence - attribution</a:t>
            </a:r>
            <a:endParaRPr lang="en-GB" altLang="en-US" sz="110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2D62B-C624-45DC-8AAA-1B6ED6648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011238"/>
            <a:ext cx="79930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9E4A5-6732-4517-9364-F0C2BCB9D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328738"/>
            <a:ext cx="78533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5">
            <a:extLst>
              <a:ext uri="{FF2B5EF4-FFF2-40B4-BE49-F238E27FC236}">
                <a16:creationId xmlns:a16="http://schemas.microsoft.com/office/drawing/2014/main" id="{E967490D-9406-4FEF-BC6C-611FBCD1F2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368300"/>
            <a:ext cx="557212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" descr="Portrait with Footer.png">
            <a:extLst>
              <a:ext uri="{FF2B5EF4-FFF2-40B4-BE49-F238E27FC236}">
                <a16:creationId xmlns:a16="http://schemas.microsoft.com/office/drawing/2014/main" id="{A9D7F271-EDFB-4CE9-AB34-F4BBD06EF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">
            <a:extLst>
              <a:ext uri="{FF2B5EF4-FFF2-40B4-BE49-F238E27FC236}">
                <a16:creationId xmlns:a16="http://schemas.microsoft.com/office/drawing/2014/main" id="{676B223E-807B-47E8-8391-6DFAACA72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786063"/>
            <a:ext cx="33115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0E14DED-9A48-44B2-BDD8-F8390A7552EF}"/>
              </a:ext>
            </a:extLst>
          </p:cNvPr>
          <p:cNvSpPr/>
          <p:nvPr/>
        </p:nvSpPr>
        <p:spPr>
          <a:xfrm>
            <a:off x="466725" y="415925"/>
            <a:ext cx="8210550" cy="6026150"/>
          </a:xfrm>
          <a:prstGeom prst="rect">
            <a:avLst/>
          </a:prstGeom>
          <a:solidFill>
            <a:srgbClr val="BED4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171" name="Picture 10" descr="Portrait with Footer.png">
            <a:extLst>
              <a:ext uri="{FF2B5EF4-FFF2-40B4-BE49-F238E27FC236}">
                <a16:creationId xmlns:a16="http://schemas.microsoft.com/office/drawing/2014/main" id="{F1753727-DCBA-4963-A53B-709F84ED3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>
            <a:extLst>
              <a:ext uri="{FF2B5EF4-FFF2-40B4-BE49-F238E27FC236}">
                <a16:creationId xmlns:a16="http://schemas.microsoft.com/office/drawing/2014/main" id="{05C52383-0326-4779-8FB3-BD0AB8F66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8875" y="1214438"/>
            <a:ext cx="6683375" cy="5011737"/>
          </a:xfrm>
          <a:prstGeom prst="rect">
            <a:avLst/>
          </a:prstGeom>
          <a:ln w="76200" cap="sq">
            <a:solidFill>
              <a:srgbClr val="54392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173" name="Rectangle 1">
            <a:extLst>
              <a:ext uri="{FF2B5EF4-FFF2-40B4-BE49-F238E27FC236}">
                <a16:creationId xmlns:a16="http://schemas.microsoft.com/office/drawing/2014/main" id="{02E74DC3-7E3A-435A-9D0A-64A5CB6C7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76975"/>
            <a:ext cx="4572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rgbClr val="000000"/>
                </a:solidFill>
                <a:latin typeface="Arial" panose="020B0604020202020204" pitchFamily="34" charset="0"/>
              </a:rPr>
              <a:t>Photo courtesy of D-Stanley(@flickr.com) - granted under creative commons licence - attribution</a:t>
            </a:r>
            <a:endParaRPr lang="en-GB" altLang="en-US" sz="600">
              <a:latin typeface="Arial" panose="020B0604020202020204" pitchFamily="34" charset="0"/>
            </a:endParaRPr>
          </a:p>
        </p:txBody>
      </p:sp>
      <p:pic>
        <p:nvPicPr>
          <p:cNvPr id="7174" name="Picture 1">
            <a:extLst>
              <a:ext uri="{FF2B5EF4-FFF2-40B4-BE49-F238E27FC236}">
                <a16:creationId xmlns:a16="http://schemas.microsoft.com/office/drawing/2014/main" id="{E236D977-A502-4284-9557-76FCBCB70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22275"/>
            <a:ext cx="81946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917C7E8-C8FB-4E25-8E26-C2319CA33DCD}"/>
              </a:ext>
            </a:extLst>
          </p:cNvPr>
          <p:cNvSpPr/>
          <p:nvPr/>
        </p:nvSpPr>
        <p:spPr>
          <a:xfrm>
            <a:off x="466725" y="415925"/>
            <a:ext cx="8210550" cy="6026150"/>
          </a:xfrm>
          <a:prstGeom prst="rect">
            <a:avLst/>
          </a:prstGeom>
          <a:solidFill>
            <a:srgbClr val="BED4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9219" name="Picture 10" descr="Portrait with Footer.png">
            <a:extLst>
              <a:ext uri="{FF2B5EF4-FFF2-40B4-BE49-F238E27FC236}">
                <a16:creationId xmlns:a16="http://schemas.microsoft.com/office/drawing/2014/main" id="{FD86FB2D-CAA7-4791-8F72-7CB305FDF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>
            <a:extLst>
              <a:ext uri="{FF2B5EF4-FFF2-40B4-BE49-F238E27FC236}">
                <a16:creationId xmlns:a16="http://schemas.microsoft.com/office/drawing/2014/main" id="{BC19E2B7-51E4-4835-8F5D-9B22A350B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0259">
            <a:off x="731838" y="2000250"/>
            <a:ext cx="5543550" cy="4157663"/>
          </a:xfrm>
          <a:prstGeom prst="rect">
            <a:avLst/>
          </a:prstGeom>
          <a:ln w="76200">
            <a:solidFill>
              <a:srgbClr val="76522F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91143E-24E0-4A8C-A580-BD88AEE21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01735">
            <a:off x="4867275" y="2465388"/>
            <a:ext cx="3551238" cy="1927225"/>
          </a:xfrm>
          <a:prstGeom prst="rect">
            <a:avLst/>
          </a:prstGeom>
          <a:ln w="76200" cap="sq">
            <a:solidFill>
              <a:srgbClr val="76522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222" name="Rectangle 4">
            <a:extLst>
              <a:ext uri="{FF2B5EF4-FFF2-40B4-BE49-F238E27FC236}">
                <a16:creationId xmlns:a16="http://schemas.microsoft.com/office/drawing/2014/main" id="{48D9AF1A-811B-45E5-BD73-55D2D596F235}"/>
              </a:ext>
            </a:extLst>
          </p:cNvPr>
          <p:cNvSpPr>
            <a:spLocks noChangeArrowheads="1"/>
          </p:cNvSpPr>
          <p:nvPr/>
        </p:nvSpPr>
        <p:spPr bwMode="auto">
          <a:xfrm rot="201120">
            <a:off x="468313" y="6154738"/>
            <a:ext cx="4572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rgbClr val="000000"/>
                </a:solidFill>
                <a:latin typeface="Arial" panose="020B0604020202020204" pitchFamily="34" charset="0"/>
              </a:rPr>
              <a:t>Photo courtesy of tristanf and Alaskan Dude(@flickr.com) - granted under creative commons licence - attribution</a:t>
            </a:r>
            <a:endParaRPr lang="en-GB" altLang="en-US" sz="600">
              <a:latin typeface="Arial" panose="020B0604020202020204" pitchFamily="34" charset="0"/>
            </a:endParaRPr>
          </a:p>
        </p:txBody>
      </p:sp>
      <p:pic>
        <p:nvPicPr>
          <p:cNvPr id="9223" name="Picture 1">
            <a:extLst>
              <a:ext uri="{FF2B5EF4-FFF2-40B4-BE49-F238E27FC236}">
                <a16:creationId xmlns:a16="http://schemas.microsoft.com/office/drawing/2014/main" id="{EE09EF1B-04EB-4FFC-B7B6-F0CB7DFA9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449263"/>
            <a:ext cx="788987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14B52E8-4673-4456-BDBA-710027DA6D23}"/>
              </a:ext>
            </a:extLst>
          </p:cNvPr>
          <p:cNvSpPr/>
          <p:nvPr/>
        </p:nvSpPr>
        <p:spPr>
          <a:xfrm>
            <a:off x="468313" y="428625"/>
            <a:ext cx="8208962" cy="6024563"/>
          </a:xfrm>
          <a:prstGeom prst="rect">
            <a:avLst/>
          </a:prstGeom>
          <a:solidFill>
            <a:srgbClr val="BED4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1267" name="Picture 10" descr="Portrait with Footer.png">
            <a:extLst>
              <a:ext uri="{FF2B5EF4-FFF2-40B4-BE49-F238E27FC236}">
                <a16:creationId xmlns:a16="http://schemas.microsoft.com/office/drawing/2014/main" id="{7AC5C081-7A4A-436A-8CE4-F6FBD1A52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2A2E775E-2076-4F0F-907C-C52512CC1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7500" y="1557338"/>
            <a:ext cx="5937250" cy="4451350"/>
          </a:xfrm>
          <a:prstGeom prst="rect">
            <a:avLst/>
          </a:prstGeom>
          <a:ln w="76200">
            <a:solidFill>
              <a:srgbClr val="76522F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269" name="Rectangle 3">
            <a:extLst>
              <a:ext uri="{FF2B5EF4-FFF2-40B4-BE49-F238E27FC236}">
                <a16:creationId xmlns:a16="http://schemas.microsoft.com/office/drawing/2014/main" id="{29026E47-0466-4C86-B4B8-7D37BC830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115050"/>
            <a:ext cx="4572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rgbClr val="000000"/>
                </a:solidFill>
                <a:latin typeface="Arial" panose="020B0604020202020204" pitchFamily="34" charset="0"/>
              </a:rPr>
              <a:t>Photo courtesy of kelly.sikkema(@flickr.com) - granted under creative commons licence - attribution</a:t>
            </a:r>
            <a:endParaRPr lang="en-GB" altLang="en-US" sz="600">
              <a:latin typeface="Arial" panose="020B0604020202020204" pitchFamily="34" charset="0"/>
            </a:endParaRPr>
          </a:p>
        </p:txBody>
      </p:sp>
      <p:pic>
        <p:nvPicPr>
          <p:cNvPr id="11270" name="Picture 1">
            <a:extLst>
              <a:ext uri="{FF2B5EF4-FFF2-40B4-BE49-F238E27FC236}">
                <a16:creationId xmlns:a16="http://schemas.microsoft.com/office/drawing/2014/main" id="{AB6ED1D1-3A61-4C58-9839-95AAD0D87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606425"/>
            <a:ext cx="77533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E7A3F6-69F1-460C-8E0B-0DF780AEC859}"/>
              </a:ext>
            </a:extLst>
          </p:cNvPr>
          <p:cNvSpPr/>
          <p:nvPr/>
        </p:nvSpPr>
        <p:spPr>
          <a:xfrm>
            <a:off x="468313" y="428625"/>
            <a:ext cx="8208962" cy="6024563"/>
          </a:xfrm>
          <a:prstGeom prst="rect">
            <a:avLst/>
          </a:prstGeom>
          <a:solidFill>
            <a:srgbClr val="BED4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3315" name="Picture 10" descr="Portrait with Footer.png">
            <a:extLst>
              <a:ext uri="{FF2B5EF4-FFF2-40B4-BE49-F238E27FC236}">
                <a16:creationId xmlns:a16="http://schemas.microsoft.com/office/drawing/2014/main" id="{E66D5D0F-161B-40C4-8911-4C48D84DC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>
            <a:extLst>
              <a:ext uri="{FF2B5EF4-FFF2-40B4-BE49-F238E27FC236}">
                <a16:creationId xmlns:a16="http://schemas.microsoft.com/office/drawing/2014/main" id="{E6597412-D1E9-47EC-88D2-DAA0F3CB6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7200" y="1022350"/>
            <a:ext cx="5689600" cy="4927600"/>
          </a:xfrm>
          <a:prstGeom prst="rect">
            <a:avLst/>
          </a:prstGeom>
          <a:ln w="76200">
            <a:solidFill>
              <a:srgbClr val="76522F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317" name="Rectangle 1">
            <a:extLst>
              <a:ext uri="{FF2B5EF4-FFF2-40B4-BE49-F238E27FC236}">
                <a16:creationId xmlns:a16="http://schemas.microsoft.com/office/drawing/2014/main" id="{010466C4-AE1E-474C-B7DA-6ACA8E447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008688"/>
            <a:ext cx="4572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rgbClr val="000000"/>
                </a:solidFill>
                <a:latin typeface="Arial" panose="020B0604020202020204" pitchFamily="34" charset="0"/>
              </a:rPr>
              <a:t>Photo courtesy of ex_magician(@flickr.com) - granted under creative commons licence - attribution</a:t>
            </a:r>
            <a:endParaRPr lang="en-GB" altLang="en-US" sz="6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967D8B-B09D-4C4D-A2E0-35773F6258F5}"/>
              </a:ext>
            </a:extLst>
          </p:cNvPr>
          <p:cNvSpPr/>
          <p:nvPr/>
        </p:nvSpPr>
        <p:spPr>
          <a:xfrm>
            <a:off x="468313" y="428625"/>
            <a:ext cx="8208962" cy="6024563"/>
          </a:xfrm>
          <a:prstGeom prst="rect">
            <a:avLst/>
          </a:prstGeom>
          <a:solidFill>
            <a:srgbClr val="BED4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5363" name="Picture 10" descr="Portrait with Footer.png">
            <a:extLst>
              <a:ext uri="{FF2B5EF4-FFF2-40B4-BE49-F238E27FC236}">
                <a16:creationId xmlns:a16="http://schemas.microsoft.com/office/drawing/2014/main" id="{8DEAAE53-D802-414D-A6D9-7BF85D1CC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>
            <a:extLst>
              <a:ext uri="{FF2B5EF4-FFF2-40B4-BE49-F238E27FC236}">
                <a16:creationId xmlns:a16="http://schemas.microsoft.com/office/drawing/2014/main" id="{86E88468-2B16-4F92-B553-1FA57CC15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088" y="1027113"/>
            <a:ext cx="7235825" cy="4826000"/>
          </a:xfrm>
          <a:prstGeom prst="rect">
            <a:avLst/>
          </a:prstGeom>
          <a:ln w="76200">
            <a:solidFill>
              <a:srgbClr val="76522F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365" name="Rectangle 1">
            <a:extLst>
              <a:ext uri="{FF2B5EF4-FFF2-40B4-BE49-F238E27FC236}">
                <a16:creationId xmlns:a16="http://schemas.microsoft.com/office/drawing/2014/main" id="{CB2A1F60-D878-4DCE-B753-412537D1A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932488"/>
            <a:ext cx="4572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rgbClr val="000000"/>
                </a:solidFill>
                <a:latin typeface="Arial" panose="020B0604020202020204" pitchFamily="34" charset="0"/>
              </a:rPr>
              <a:t>Photo courtesy of pas cal(@flickr.com) - granted under creative commons licence - attribution</a:t>
            </a:r>
            <a:endParaRPr lang="en-GB" altLang="en-US" sz="6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3050A0-7003-47C8-B490-077CA888A3BD}"/>
              </a:ext>
            </a:extLst>
          </p:cNvPr>
          <p:cNvSpPr/>
          <p:nvPr/>
        </p:nvSpPr>
        <p:spPr>
          <a:xfrm>
            <a:off x="468313" y="428625"/>
            <a:ext cx="8208962" cy="6024563"/>
          </a:xfrm>
          <a:prstGeom prst="rect">
            <a:avLst/>
          </a:prstGeom>
          <a:solidFill>
            <a:srgbClr val="BED4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7411" name="Picture 10" descr="Portrait with Footer.png">
            <a:extLst>
              <a:ext uri="{FF2B5EF4-FFF2-40B4-BE49-F238E27FC236}">
                <a16:creationId xmlns:a16="http://schemas.microsoft.com/office/drawing/2014/main" id="{44C68349-7A49-46E6-AB42-A7DB3B828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">
            <a:extLst>
              <a:ext uri="{FF2B5EF4-FFF2-40B4-BE49-F238E27FC236}">
                <a16:creationId xmlns:a16="http://schemas.microsoft.com/office/drawing/2014/main" id="{8BCDAC6E-9FDC-4EAB-A119-105FBF2E2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4950" y="746125"/>
            <a:ext cx="3594100" cy="5389563"/>
          </a:xfrm>
          <a:prstGeom prst="rect">
            <a:avLst/>
          </a:prstGeom>
          <a:ln w="76200">
            <a:solidFill>
              <a:srgbClr val="76522F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413" name="Rectangle 1">
            <a:extLst>
              <a:ext uri="{FF2B5EF4-FFF2-40B4-BE49-F238E27FC236}">
                <a16:creationId xmlns:a16="http://schemas.microsoft.com/office/drawing/2014/main" id="{3C89C594-D9B0-4B04-8ABE-F16B78675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245225"/>
            <a:ext cx="45720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latin typeface="Arial" panose="020B0604020202020204" pitchFamily="34" charset="0"/>
              </a:rPr>
              <a:t>Photo courtesy of redeo(@flickr.com) - granted under creative commons licence - attribution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BAEBD9-C480-4F71-9B0B-86201E691CEF}"/>
              </a:ext>
            </a:extLst>
          </p:cNvPr>
          <p:cNvSpPr/>
          <p:nvPr/>
        </p:nvSpPr>
        <p:spPr>
          <a:xfrm>
            <a:off x="468313" y="428625"/>
            <a:ext cx="8208962" cy="6024563"/>
          </a:xfrm>
          <a:prstGeom prst="rect">
            <a:avLst/>
          </a:prstGeom>
          <a:solidFill>
            <a:srgbClr val="BED4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9459" name="Picture 10" descr="Portrait with Footer.png">
            <a:extLst>
              <a:ext uri="{FF2B5EF4-FFF2-40B4-BE49-F238E27FC236}">
                <a16:creationId xmlns:a16="http://schemas.microsoft.com/office/drawing/2014/main" id="{F4B125DF-C71D-4D32-815B-437008010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>
            <a:extLst>
              <a:ext uri="{FF2B5EF4-FFF2-40B4-BE49-F238E27FC236}">
                <a16:creationId xmlns:a16="http://schemas.microsoft.com/office/drawing/2014/main" id="{C77532B9-FE6A-4F32-9CB2-AD8CE883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9163" y="1049338"/>
            <a:ext cx="7305675" cy="4873625"/>
          </a:xfrm>
          <a:prstGeom prst="rect">
            <a:avLst/>
          </a:prstGeom>
          <a:ln w="76200" cap="sq">
            <a:solidFill>
              <a:srgbClr val="76522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461" name="Rectangle 2">
            <a:extLst>
              <a:ext uri="{FF2B5EF4-FFF2-40B4-BE49-F238E27FC236}">
                <a16:creationId xmlns:a16="http://schemas.microsoft.com/office/drawing/2014/main" id="{4F2F0FC4-AA5F-413F-A52D-E9074503F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092825"/>
            <a:ext cx="4572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rgbClr val="000000"/>
                </a:solidFill>
                <a:latin typeface="Arial" panose="020B0604020202020204" pitchFamily="34" charset="0"/>
              </a:rPr>
              <a:t>Photo courtesy of Pascal(@flickr.com) - granted under creative commons licence - attribution</a:t>
            </a:r>
            <a:endParaRPr lang="en-GB" altLang="en-US" sz="6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1924</TotalTime>
  <Words>351</Words>
  <Application>Microsoft Office PowerPoint</Application>
  <PresentationFormat>On-screen Show (4:3)</PresentationFormat>
  <Paragraphs>42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Mears, James</cp:lastModifiedBy>
  <cp:revision>321</cp:revision>
  <dcterms:created xsi:type="dcterms:W3CDTF">2012-11-21T10:26:22Z</dcterms:created>
  <dcterms:modified xsi:type="dcterms:W3CDTF">2021-01-06T17:14:20Z</dcterms:modified>
</cp:coreProperties>
</file>