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4E2E6-EEBD-4F94-B105-E4D48EAF4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2F68C-9E3D-4B5F-A61E-F1F5C3A81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D1BA3-189E-422D-B5C3-1D224DA3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ACC3-B058-4452-9DED-2A373E967C04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AD99-4356-4D1E-B547-02DF66DA6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8FB23-124A-427B-B3D3-83578AB03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15F1-0D80-4875-BDD4-1F2DB9E3C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48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1085F-CB21-443B-B8A5-31C02FED8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05B2B-DCCA-4926-A0C4-D9853E32D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8F5A-2FB5-4307-9E36-5B18165A8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ACC3-B058-4452-9DED-2A373E967C04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47D49-BABA-4DF7-8A50-392CABDF2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85357-E684-4FEB-A9AA-64E91D5A2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15F1-0D80-4875-BDD4-1F2DB9E3C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62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704288-7C26-4702-BBAF-055CDA0808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D63D68-842B-4BE7-B4A3-587DD3FC92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EA89F-9698-40D1-B795-CBA98F56A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ACC3-B058-4452-9DED-2A373E967C04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2DDE5-EA7E-4019-A701-BEC2E784C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40ED3-3D24-4AE7-AAC2-E0352CA5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15F1-0D80-4875-BDD4-1F2DB9E3C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90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C2462-D40B-4875-9140-25C62F36E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7F44E-96EF-4D77-AC68-02298BCA0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20E1A-52BE-4116-A876-ED1B7353D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ACC3-B058-4452-9DED-2A373E967C04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6A79E-6EB2-405C-A1C2-75E7417E9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51472-7FF9-45D5-856F-E47FFB88D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15F1-0D80-4875-BDD4-1F2DB9E3C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42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3659C-91AD-4964-AC90-1CAC9CF10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15041-FB1D-4620-85F0-C727E054C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0B8CB-E279-4B79-86B9-28699779D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ACC3-B058-4452-9DED-2A373E967C04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E4992-6A6E-4BB4-BECA-51B4ECE92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5280B-3CC5-423C-B724-8133A1BF6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15F1-0D80-4875-BDD4-1F2DB9E3C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22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76FA-B1E6-4326-B7F9-A4F1946D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B02A8-848E-4993-9E16-30B4A8EEF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C3754-0612-4EEB-A680-02AD8928C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3555C-12CB-4A31-B10E-F2BA17639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ACC3-B058-4452-9DED-2A373E967C04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BA3A3-188A-4CDA-A55E-8D990164D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76F177-5FF9-4D1A-B023-1C165DA18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15F1-0D80-4875-BDD4-1F2DB9E3C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81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7686-B178-4A9C-828C-78B07FD1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857A7-E790-4419-9C54-9A1D3571B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F0F33-DF86-40F7-A757-B35A22669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2B398-0790-4AED-A128-E1FB05D08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B20F64-EDEF-47C1-BBFD-E66CC86AE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CD7633-48BE-4078-BD95-BC8242D00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ACC3-B058-4452-9DED-2A373E967C04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757E5D-68A8-4D66-ACD0-204CFC845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3F0D86-827A-4BDB-8841-79D86108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15F1-0D80-4875-BDD4-1F2DB9E3C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52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B613-F55A-4799-A977-DD206AB54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592B8C-EBC4-4AC7-B564-0B7B070AA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ACC3-B058-4452-9DED-2A373E967C04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E68E8-9F6E-4926-A255-058CD0643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68949-6D5C-4273-8A4F-C59E2058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15F1-0D80-4875-BDD4-1F2DB9E3C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9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C76F67-7847-47A8-8E5B-E52D6E6A7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ACC3-B058-4452-9DED-2A373E967C04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449BDF-3C02-431C-8A06-1E88FE3CA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050F7-F2D9-495D-B960-140C2B71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15F1-0D80-4875-BDD4-1F2DB9E3C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86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5209-6391-4689-B83F-0E05A332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4DB76-B6DE-47A0-B558-CFA8FF877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F0D76-0D0D-4EEC-AAF8-31AE6785B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FF2A0-3FFB-49FD-941B-4CA1A9ED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ACC3-B058-4452-9DED-2A373E967C04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31407-F382-4794-9C7C-C2B05457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C2453-9859-44DC-9671-1BAFE9852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15F1-0D80-4875-BDD4-1F2DB9E3C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786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E4990-D2A2-44C0-A777-261B9656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AA013F-3315-48EA-8DB5-6EBE58C167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F4A08-129D-4917-BC94-11C6DC7CC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108E9-EF0E-4A30-9A4A-95B2E7BD9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ACC3-B058-4452-9DED-2A373E967C04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47E6B-C46D-4A25-B1F2-63FFBD11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EB1DA-3ECD-41A3-B582-9D205A3D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15F1-0D80-4875-BDD4-1F2DB9E3C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85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5ABF90-AEC3-4D8C-AD3E-97DB24E07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8B175-016C-4AC3-AD25-8078D481E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89DBC-556A-4B30-9F1C-B0E21D262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4ACC3-B058-4452-9DED-2A373E967C04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410BF-E378-409A-B65D-9F938C004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85CE6-3569-4DD0-856D-1B398CC8CC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615F1-0D80-4875-BDD4-1F2DB9E3C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65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353F5F-FF23-4DBF-AD3D-107EF9F72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F6F5FF6-C7BA-4EC6-A318-B8192C24C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37733" y="901686"/>
            <a:ext cx="6767355" cy="5054628"/>
          </a:xfrm>
        </p:spPr>
      </p:pic>
    </p:spTree>
    <p:extLst>
      <p:ext uri="{BB962C8B-B14F-4D97-AF65-F5344CB8AC3E}">
        <p14:creationId xmlns:p14="http://schemas.microsoft.com/office/powerpoint/2010/main" val="960766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048F8-5BAC-4B6B-9775-532CACD72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6D1238-5954-456A-8DED-BAD7D171B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6980" y="755783"/>
            <a:ext cx="7158038" cy="5346435"/>
          </a:xfrm>
        </p:spPr>
      </p:pic>
    </p:spTree>
    <p:extLst>
      <p:ext uri="{BB962C8B-B14F-4D97-AF65-F5344CB8AC3E}">
        <p14:creationId xmlns:p14="http://schemas.microsoft.com/office/powerpoint/2010/main" val="197192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DACD6-516B-4CD8-8BCA-286326D8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605978-227C-4A87-9DC3-A70F1B23B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2637" y="567781"/>
            <a:ext cx="7866725" cy="5875762"/>
          </a:xfrm>
        </p:spPr>
      </p:pic>
    </p:spTree>
    <p:extLst>
      <p:ext uri="{BB962C8B-B14F-4D97-AF65-F5344CB8AC3E}">
        <p14:creationId xmlns:p14="http://schemas.microsoft.com/office/powerpoint/2010/main" val="82380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10FF9-FC90-486E-80FF-5B18C119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CBA9D6-9244-45F4-B387-AD637B81A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4765" y="523902"/>
            <a:ext cx="8476192" cy="6330982"/>
          </a:xfrm>
        </p:spPr>
      </p:pic>
    </p:spTree>
    <p:extLst>
      <p:ext uri="{BB962C8B-B14F-4D97-AF65-F5344CB8AC3E}">
        <p14:creationId xmlns:p14="http://schemas.microsoft.com/office/powerpoint/2010/main" val="4189159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70F27-09F3-43A6-B233-1517D205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708052-BD8A-40C5-AC2A-F7D3A56A4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58459" y="864188"/>
            <a:ext cx="6829177" cy="5100804"/>
          </a:xfrm>
        </p:spPr>
      </p:pic>
    </p:spTree>
    <p:extLst>
      <p:ext uri="{BB962C8B-B14F-4D97-AF65-F5344CB8AC3E}">
        <p14:creationId xmlns:p14="http://schemas.microsoft.com/office/powerpoint/2010/main" val="10738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21D87-083E-46F6-B372-F1A32D9C9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63706B-B6EA-43A9-AD28-96D9CB287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41712" y="534433"/>
            <a:ext cx="8491051" cy="6342080"/>
          </a:xfrm>
        </p:spPr>
      </p:pic>
    </p:spTree>
    <p:extLst>
      <p:ext uri="{BB962C8B-B14F-4D97-AF65-F5344CB8AC3E}">
        <p14:creationId xmlns:p14="http://schemas.microsoft.com/office/powerpoint/2010/main" val="3127376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EC8B2-42A0-4C74-961F-551A59998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F1978A-1E29-49E4-9622-2006F0566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6141" y="932753"/>
            <a:ext cx="6783676" cy="5066819"/>
          </a:xfrm>
        </p:spPr>
      </p:pic>
    </p:spTree>
    <p:extLst>
      <p:ext uri="{BB962C8B-B14F-4D97-AF65-F5344CB8AC3E}">
        <p14:creationId xmlns:p14="http://schemas.microsoft.com/office/powerpoint/2010/main" val="158633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B4187-4A9E-4972-921C-064E27B16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585A86-18DE-44ED-9020-372E1D658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1615" y="750149"/>
            <a:ext cx="8361419" cy="6245256"/>
          </a:xfrm>
        </p:spPr>
      </p:pic>
    </p:spTree>
    <p:extLst>
      <p:ext uri="{BB962C8B-B14F-4D97-AF65-F5344CB8AC3E}">
        <p14:creationId xmlns:p14="http://schemas.microsoft.com/office/powerpoint/2010/main" val="3938266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2973-3B27-4263-818B-54A868E3D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6AD7FF-0B0E-4511-B681-1C37F21F4A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3970" y="767003"/>
            <a:ext cx="7127993" cy="5323993"/>
          </a:xfrm>
        </p:spPr>
      </p:pic>
    </p:spTree>
    <p:extLst>
      <p:ext uri="{BB962C8B-B14F-4D97-AF65-F5344CB8AC3E}">
        <p14:creationId xmlns:p14="http://schemas.microsoft.com/office/powerpoint/2010/main" val="266659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81515-F33A-423A-82E9-74EA0AFD7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9286A9-E877-4D9D-A7C1-FEDB9A9B7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1763" y="642969"/>
            <a:ext cx="7991597" cy="5969031"/>
          </a:xfrm>
        </p:spPr>
      </p:pic>
    </p:spTree>
    <p:extLst>
      <p:ext uri="{BB962C8B-B14F-4D97-AF65-F5344CB8AC3E}">
        <p14:creationId xmlns:p14="http://schemas.microsoft.com/office/powerpoint/2010/main" val="3017897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Gravili</dc:creator>
  <cp:lastModifiedBy>Maria Gravili</cp:lastModifiedBy>
  <cp:revision>2</cp:revision>
  <dcterms:created xsi:type="dcterms:W3CDTF">2021-01-10T08:46:45Z</dcterms:created>
  <dcterms:modified xsi:type="dcterms:W3CDTF">2021-01-13T11:29:09Z</dcterms:modified>
</cp:coreProperties>
</file>