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984" y="-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F6E4-2E85-4D1F-A3AB-5627C448DCB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B5919-F13D-4859-BBC1-4994A28A2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308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F6E4-2E85-4D1F-A3AB-5627C448DCB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B5919-F13D-4859-BBC1-4994A28A2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493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F6E4-2E85-4D1F-A3AB-5627C448DCB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B5919-F13D-4859-BBC1-4994A28A2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035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F6E4-2E85-4D1F-A3AB-5627C448DCB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B5919-F13D-4859-BBC1-4994A28A2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896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F6E4-2E85-4D1F-A3AB-5627C448DCB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B5919-F13D-4859-BBC1-4994A28A2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617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F6E4-2E85-4D1F-A3AB-5627C448DCB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B5919-F13D-4859-BBC1-4994A28A2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625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F6E4-2E85-4D1F-A3AB-5627C448DCB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B5919-F13D-4859-BBC1-4994A28A2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017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F6E4-2E85-4D1F-A3AB-5627C448DCB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B5919-F13D-4859-BBC1-4994A28A2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233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F6E4-2E85-4D1F-A3AB-5627C448DCB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B5919-F13D-4859-BBC1-4994A28A2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58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F6E4-2E85-4D1F-A3AB-5627C448DCB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B5919-F13D-4859-BBC1-4994A28A2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439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7F6E4-2E85-4D1F-A3AB-5627C448DCB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B5919-F13D-4859-BBC1-4994A28A2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241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7F6E4-2E85-4D1F-A3AB-5627C448DCB0}" type="datetimeFigureOut">
              <a:rPr lang="en-GB" smtClean="0"/>
              <a:t>13/01/2021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B5919-F13D-4859-BBC1-4994A28A2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667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8F1791B-D612-42E1-A366-EEB48F3C1A8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062" t="21906" r="36049" b="5406"/>
          <a:stretch/>
        </p:blipFill>
        <p:spPr>
          <a:xfrm>
            <a:off x="355598" y="1344706"/>
            <a:ext cx="6332763" cy="955637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2EC18E4-C112-4FD5-8512-E8830D7E0C36}"/>
              </a:ext>
            </a:extLst>
          </p:cNvPr>
          <p:cNvSpPr txBox="1"/>
          <p:nvPr/>
        </p:nvSpPr>
        <p:spPr>
          <a:xfrm>
            <a:off x="1261872" y="2139696"/>
            <a:ext cx="4700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latin typeface="Comic Sans MS" panose="030F0702030302020204" pitchFamily="66" charset="0"/>
              </a:rPr>
              <a:t>Can I draw a picture and write about my chosen animal?</a:t>
            </a:r>
            <a:r>
              <a:rPr lang="en-GB" b="1" dirty="0">
                <a:latin typeface="Comic Sans MS" panose="030F0702030302020204" pitchFamily="66" charset="0"/>
              </a:rPr>
              <a:t>            </a:t>
            </a:r>
            <a:r>
              <a:rPr lang="en-GB" b="1" u="sng" dirty="0">
                <a:latin typeface="Comic Sans MS" panose="030F0702030302020204" pitchFamily="66" charset="0"/>
              </a:rPr>
              <a:t>14.01.21</a:t>
            </a:r>
          </a:p>
        </p:txBody>
      </p:sp>
    </p:spTree>
    <p:extLst>
      <p:ext uri="{BB962C8B-B14F-4D97-AF65-F5344CB8AC3E}">
        <p14:creationId xmlns:p14="http://schemas.microsoft.com/office/powerpoint/2010/main" val="3445396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1</cp:revision>
  <dcterms:created xsi:type="dcterms:W3CDTF">2021-01-13T10:30:52Z</dcterms:created>
  <dcterms:modified xsi:type="dcterms:W3CDTF">2021-01-13T10:33:04Z</dcterms:modified>
</cp:coreProperties>
</file>